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301" r:id="rId4"/>
    <p:sldId id="300" r:id="rId5"/>
    <p:sldId id="294" r:id="rId6"/>
    <p:sldId id="295" r:id="rId7"/>
    <p:sldId id="296" r:id="rId8"/>
    <p:sldId id="297" r:id="rId9"/>
    <p:sldId id="298" r:id="rId10"/>
    <p:sldId id="299" r:id="rId11"/>
    <p:sldId id="264" r:id="rId12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Saághy Andrea" initials="SA" lastIdx="2" clrIdx="0">
    <p:extLst>
      <p:ext uri="{19B8F6BF-5375-455C-9EA6-DF929625EA0E}">
        <p15:presenceInfo xmlns:p15="http://schemas.microsoft.com/office/powerpoint/2012/main" userId="Dr. Saághy Andrea" providerId="None"/>
      </p:ext>
    </p:extLst>
  </p:cmAuthor>
  <p:cmAuthor id="2" name="Dr. Lemle Judit" initials="DLJ" lastIdx="1" clrIdx="1">
    <p:extLst>
      <p:ext uri="{19B8F6BF-5375-455C-9EA6-DF929625EA0E}">
        <p15:presenceInfo xmlns:p15="http://schemas.microsoft.com/office/powerpoint/2012/main" userId="S::Q5E2FW@tr.pte.hu::c13d3193-1162-4f26-a7b4-f161de71a3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148AB-9A66-472A-B6B7-7793FEB4CA18}" v="1364" dt="2022-04-11T06:29:48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ághy Andrea Dr." userId="6fed54d8-7d2b-4738-94a9-46c10a506997" providerId="ADAL" clId="{1CA148AB-9A66-472A-B6B7-7793FEB4CA18}"/>
    <pc:docChg chg="undo custSel addSld delSld modSld">
      <pc:chgData name="Saághy Andrea Dr." userId="6fed54d8-7d2b-4738-94a9-46c10a506997" providerId="ADAL" clId="{1CA148AB-9A66-472A-B6B7-7793FEB4CA18}" dt="2022-04-11T06:29:48.824" v="1532" actId="20577"/>
      <pc:docMkLst>
        <pc:docMk/>
      </pc:docMkLst>
      <pc:sldChg chg="modSp mod">
        <pc:chgData name="Saághy Andrea Dr." userId="6fed54d8-7d2b-4738-94a9-46c10a506997" providerId="ADAL" clId="{1CA148AB-9A66-472A-B6B7-7793FEB4CA18}" dt="2022-04-11T06:28:37.851" v="1501" actId="20577"/>
        <pc:sldMkLst>
          <pc:docMk/>
          <pc:sldMk cId="127283284" sldId="256"/>
        </pc:sldMkLst>
        <pc:spChg chg="mod">
          <ac:chgData name="Saághy Andrea Dr." userId="6fed54d8-7d2b-4738-94a9-46c10a506997" providerId="ADAL" clId="{1CA148AB-9A66-472A-B6B7-7793FEB4CA18}" dt="2022-04-05T06:48:35.759" v="12" actId="20577"/>
          <ac:spMkLst>
            <pc:docMk/>
            <pc:sldMk cId="127283284" sldId="256"/>
            <ac:spMk id="2" creationId="{00000000-0000-0000-0000-000000000000}"/>
          </ac:spMkLst>
        </pc:spChg>
        <pc:spChg chg="mod">
          <ac:chgData name="Saághy Andrea Dr." userId="6fed54d8-7d2b-4738-94a9-46c10a506997" providerId="ADAL" clId="{1CA148AB-9A66-472A-B6B7-7793FEB4CA18}" dt="2022-04-11T06:28:37.851" v="1501" actId="20577"/>
          <ac:spMkLst>
            <pc:docMk/>
            <pc:sldMk cId="127283284" sldId="256"/>
            <ac:spMk id="3" creationId="{00000000-0000-0000-0000-000000000000}"/>
          </ac:spMkLst>
        </pc:spChg>
      </pc:sldChg>
      <pc:sldChg chg="modSp mod">
        <pc:chgData name="Saághy Andrea Dr." userId="6fed54d8-7d2b-4738-94a9-46c10a506997" providerId="ADAL" clId="{1CA148AB-9A66-472A-B6B7-7793FEB4CA18}" dt="2022-04-05T07:11:22.367" v="1445" actId="14100"/>
        <pc:sldMkLst>
          <pc:docMk/>
          <pc:sldMk cId="793682709" sldId="293"/>
        </pc:sldMkLst>
        <pc:spChg chg="mod">
          <ac:chgData name="Saághy Andrea Dr." userId="6fed54d8-7d2b-4738-94a9-46c10a506997" providerId="ADAL" clId="{1CA148AB-9A66-472A-B6B7-7793FEB4CA18}" dt="2022-04-05T07:03:15.444" v="1189" actId="20577"/>
          <ac:spMkLst>
            <pc:docMk/>
            <pc:sldMk cId="793682709" sldId="293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7:11:22.367" v="1445" actId="14100"/>
          <ac:graphicFrameMkLst>
            <pc:docMk/>
            <pc:sldMk cId="793682709" sldId="293"/>
            <ac:graphicFrameMk id="25" creationId="{4A97D6BD-D26A-E47A-339F-A4B9C38F1BD8}"/>
          </ac:graphicFrameMkLst>
        </pc:graphicFrameChg>
      </pc:sldChg>
      <pc:sldChg chg="modSp mod">
        <pc:chgData name="Saághy Andrea Dr." userId="6fed54d8-7d2b-4738-94a9-46c10a506997" providerId="ADAL" clId="{1CA148AB-9A66-472A-B6B7-7793FEB4CA18}" dt="2022-04-05T07:12:37.757" v="1457" actId="14100"/>
        <pc:sldMkLst>
          <pc:docMk/>
          <pc:sldMk cId="1892648428" sldId="295"/>
        </pc:sldMkLst>
        <pc:spChg chg="mod">
          <ac:chgData name="Saághy Andrea Dr." userId="6fed54d8-7d2b-4738-94a9-46c10a506997" providerId="ADAL" clId="{1CA148AB-9A66-472A-B6B7-7793FEB4CA18}" dt="2022-04-05T07:12:32.512" v="1456" actId="20577"/>
          <ac:spMkLst>
            <pc:docMk/>
            <pc:sldMk cId="1892648428" sldId="295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7:12:37.757" v="1457" actId="14100"/>
          <ac:graphicFrameMkLst>
            <pc:docMk/>
            <pc:sldMk cId="1892648428" sldId="295"/>
            <ac:graphicFrameMk id="25" creationId="{4A97D6BD-D26A-E47A-339F-A4B9C38F1BD8}"/>
          </ac:graphicFrameMkLst>
        </pc:graphicFrameChg>
      </pc:sldChg>
      <pc:sldChg chg="modSp mod">
        <pc:chgData name="Saághy Andrea Dr." userId="6fed54d8-7d2b-4738-94a9-46c10a506997" providerId="ADAL" clId="{1CA148AB-9A66-472A-B6B7-7793FEB4CA18}" dt="2022-04-05T07:12:51.247" v="1463" actId="20577"/>
        <pc:sldMkLst>
          <pc:docMk/>
          <pc:sldMk cId="1329057194" sldId="296"/>
        </pc:sldMkLst>
        <pc:spChg chg="mod">
          <ac:chgData name="Saághy Andrea Dr." userId="6fed54d8-7d2b-4738-94a9-46c10a506997" providerId="ADAL" clId="{1CA148AB-9A66-472A-B6B7-7793FEB4CA18}" dt="2022-04-05T07:12:51.247" v="1463" actId="20577"/>
          <ac:spMkLst>
            <pc:docMk/>
            <pc:sldMk cId="1329057194" sldId="296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6:54:13.999" v="533" actId="20577"/>
          <ac:graphicFrameMkLst>
            <pc:docMk/>
            <pc:sldMk cId="1329057194" sldId="296"/>
            <ac:graphicFrameMk id="25" creationId="{4A97D6BD-D26A-E47A-339F-A4B9C38F1BD8}"/>
          </ac:graphicFrameMkLst>
        </pc:graphicFrameChg>
      </pc:sldChg>
      <pc:sldChg chg="modSp mod">
        <pc:chgData name="Saághy Andrea Dr." userId="6fed54d8-7d2b-4738-94a9-46c10a506997" providerId="ADAL" clId="{1CA148AB-9A66-472A-B6B7-7793FEB4CA18}" dt="2022-04-05T07:13:00.156" v="1470" actId="20577"/>
        <pc:sldMkLst>
          <pc:docMk/>
          <pc:sldMk cId="2947464694" sldId="297"/>
        </pc:sldMkLst>
        <pc:spChg chg="mod">
          <ac:chgData name="Saághy Andrea Dr." userId="6fed54d8-7d2b-4738-94a9-46c10a506997" providerId="ADAL" clId="{1CA148AB-9A66-472A-B6B7-7793FEB4CA18}" dt="2022-04-05T07:13:00.156" v="1470" actId="20577"/>
          <ac:spMkLst>
            <pc:docMk/>
            <pc:sldMk cId="2947464694" sldId="297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6:55:56.933" v="683" actId="20577"/>
          <ac:graphicFrameMkLst>
            <pc:docMk/>
            <pc:sldMk cId="2947464694" sldId="297"/>
            <ac:graphicFrameMk id="25" creationId="{4A97D6BD-D26A-E47A-339F-A4B9C38F1BD8}"/>
          </ac:graphicFrameMkLst>
        </pc:graphicFrameChg>
      </pc:sldChg>
      <pc:sldChg chg="modSp mod">
        <pc:chgData name="Saághy Andrea Dr." userId="6fed54d8-7d2b-4738-94a9-46c10a506997" providerId="ADAL" clId="{1CA148AB-9A66-472A-B6B7-7793FEB4CA18}" dt="2022-04-11T06:29:48.824" v="1532" actId="20577"/>
        <pc:sldMkLst>
          <pc:docMk/>
          <pc:sldMk cId="3461618494" sldId="298"/>
        </pc:sldMkLst>
        <pc:spChg chg="mod">
          <ac:chgData name="Saághy Andrea Dr." userId="6fed54d8-7d2b-4738-94a9-46c10a506997" providerId="ADAL" clId="{1CA148AB-9A66-472A-B6B7-7793FEB4CA18}" dt="2022-04-05T07:13:18.667" v="1474" actId="1076"/>
          <ac:spMkLst>
            <pc:docMk/>
            <pc:sldMk cId="3461618494" sldId="298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11T06:29:48.824" v="1532" actId="20577"/>
          <ac:graphicFrameMkLst>
            <pc:docMk/>
            <pc:sldMk cId="3461618494" sldId="298"/>
            <ac:graphicFrameMk id="25" creationId="{4A97D6BD-D26A-E47A-339F-A4B9C38F1BD8}"/>
          </ac:graphicFrameMkLst>
        </pc:graphicFrameChg>
      </pc:sldChg>
      <pc:sldChg chg="modSp mod">
        <pc:chgData name="Saághy Andrea Dr." userId="6fed54d8-7d2b-4738-94a9-46c10a506997" providerId="ADAL" clId="{1CA148AB-9A66-472A-B6B7-7793FEB4CA18}" dt="2022-04-05T07:13:27.866" v="1478" actId="1076"/>
        <pc:sldMkLst>
          <pc:docMk/>
          <pc:sldMk cId="2212791507" sldId="299"/>
        </pc:sldMkLst>
        <pc:spChg chg="mod">
          <ac:chgData name="Saághy Andrea Dr." userId="6fed54d8-7d2b-4738-94a9-46c10a506997" providerId="ADAL" clId="{1CA148AB-9A66-472A-B6B7-7793FEB4CA18}" dt="2022-04-05T07:13:27.866" v="1478" actId="1076"/>
          <ac:spMkLst>
            <pc:docMk/>
            <pc:sldMk cId="2212791507" sldId="299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7:02:22.195" v="1169" actId="20577"/>
          <ac:graphicFrameMkLst>
            <pc:docMk/>
            <pc:sldMk cId="2212791507" sldId="299"/>
            <ac:graphicFrameMk id="25" creationId="{4A97D6BD-D26A-E47A-339F-A4B9C38F1BD8}"/>
          </ac:graphicFrameMkLst>
        </pc:graphicFrameChg>
      </pc:sldChg>
      <pc:sldChg chg="modSp add">
        <pc:chgData name="Saághy Andrea Dr." userId="6fed54d8-7d2b-4738-94a9-46c10a506997" providerId="ADAL" clId="{1CA148AB-9A66-472A-B6B7-7793FEB4CA18}" dt="2022-04-05T07:11:49.262" v="1447" actId="14100"/>
        <pc:sldMkLst>
          <pc:docMk/>
          <pc:sldMk cId="623130561" sldId="300"/>
        </pc:sldMkLst>
        <pc:graphicFrameChg chg="mod">
          <ac:chgData name="Saághy Andrea Dr." userId="6fed54d8-7d2b-4738-94a9-46c10a506997" providerId="ADAL" clId="{1CA148AB-9A66-472A-B6B7-7793FEB4CA18}" dt="2022-04-05T07:11:49.262" v="1447" actId="14100"/>
          <ac:graphicFrameMkLst>
            <pc:docMk/>
            <pc:sldMk cId="623130561" sldId="300"/>
            <ac:graphicFrameMk id="25" creationId="{4A97D6BD-D26A-E47A-339F-A4B9C38F1BD8}"/>
          </ac:graphicFrameMkLst>
        </pc:graphicFrameChg>
      </pc:sldChg>
      <pc:sldChg chg="new del">
        <pc:chgData name="Saághy Andrea Dr." userId="6fed54d8-7d2b-4738-94a9-46c10a506997" providerId="ADAL" clId="{1CA148AB-9A66-472A-B6B7-7793FEB4CA18}" dt="2022-04-05T07:02:51.523" v="1171" actId="680"/>
        <pc:sldMkLst>
          <pc:docMk/>
          <pc:sldMk cId="1411399980" sldId="300"/>
        </pc:sldMkLst>
      </pc:sldChg>
      <pc:sldChg chg="modSp add mod">
        <pc:chgData name="Saághy Andrea Dr." userId="6fed54d8-7d2b-4738-94a9-46c10a506997" providerId="ADAL" clId="{1CA148AB-9A66-472A-B6B7-7793FEB4CA18}" dt="2022-04-05T08:57:17.831" v="1498" actId="14100"/>
        <pc:sldMkLst>
          <pc:docMk/>
          <pc:sldMk cId="2241405607" sldId="301"/>
        </pc:sldMkLst>
        <pc:spChg chg="mod">
          <ac:chgData name="Saághy Andrea Dr." userId="6fed54d8-7d2b-4738-94a9-46c10a506997" providerId="ADAL" clId="{1CA148AB-9A66-472A-B6B7-7793FEB4CA18}" dt="2022-04-05T08:57:17.831" v="1498" actId="14100"/>
          <ac:spMkLst>
            <pc:docMk/>
            <pc:sldMk cId="2241405607" sldId="301"/>
            <ac:spMk id="2" creationId="{698E2001-02E4-495B-ADB7-4B9AEF5E945B}"/>
          </ac:spMkLst>
        </pc:spChg>
        <pc:graphicFrameChg chg="mod">
          <ac:chgData name="Saághy Andrea Dr." userId="6fed54d8-7d2b-4738-94a9-46c10a506997" providerId="ADAL" clId="{1CA148AB-9A66-472A-B6B7-7793FEB4CA18}" dt="2022-04-05T07:11:12.738" v="1444" actId="14100"/>
          <ac:graphicFrameMkLst>
            <pc:docMk/>
            <pc:sldMk cId="2241405607" sldId="301"/>
            <ac:graphicFrameMk id="25" creationId="{4A97D6BD-D26A-E47A-339F-A4B9C38F1BD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431E15-A7B9-4581-BF89-9FB1E60475FE}">
      <dgm:prSet/>
      <dgm:spPr/>
      <dgm:t>
        <a:bodyPr/>
        <a:lstStyle/>
        <a:p>
          <a:r>
            <a:rPr lang="hu-HU" b="1" dirty="0"/>
            <a:t>Az Alkalmazotti Tanács elnöke:</a:t>
          </a:r>
          <a:endParaRPr lang="hu-HU" dirty="0"/>
        </a:p>
      </dgm:t>
    </dgm:pt>
    <dgm:pt modelId="{6C08EFE0-2DEE-4D1B-BACF-BD421FC9FB70}" type="parTrans" cxnId="{FD740015-D30B-4FED-96D5-1462E4736BDE}">
      <dgm:prSet/>
      <dgm:spPr/>
      <dgm:t>
        <a:bodyPr/>
        <a:lstStyle/>
        <a:p>
          <a:endParaRPr lang="hu-HU"/>
        </a:p>
      </dgm:t>
    </dgm:pt>
    <dgm:pt modelId="{D279179F-C392-4266-B90D-BEA932DB01DE}" type="sibTrans" cxnId="{FD740015-D30B-4FED-96D5-1462E4736BDE}">
      <dgm:prSet/>
      <dgm:spPr/>
      <dgm:t>
        <a:bodyPr/>
        <a:lstStyle/>
        <a:p>
          <a:endParaRPr lang="hu-HU"/>
        </a:p>
      </dgm:t>
    </dgm:pt>
    <dgm:pt modelId="{6A976A83-B19E-44EB-9F94-7872468E8967}">
      <dgm:prSet/>
      <dgm:spPr/>
      <dgm:t>
        <a:bodyPr/>
        <a:lstStyle/>
        <a:p>
          <a:r>
            <a:rPr lang="hu-HU" b="1" dirty="0"/>
            <a:t>Az Alkalmazotti Tanács elnökhelyettese:</a:t>
          </a:r>
          <a:endParaRPr lang="hu-HU" dirty="0"/>
        </a:p>
      </dgm:t>
    </dgm:pt>
    <dgm:pt modelId="{D70F5CED-E079-4371-B4A0-4F2536F6D053}" type="parTrans" cxnId="{963D634B-506B-468E-A873-EA2D812B9A5A}">
      <dgm:prSet/>
      <dgm:spPr/>
      <dgm:t>
        <a:bodyPr/>
        <a:lstStyle/>
        <a:p>
          <a:endParaRPr lang="hu-HU"/>
        </a:p>
      </dgm:t>
    </dgm:pt>
    <dgm:pt modelId="{81E70EFE-4AD4-47DC-9527-9DA019972390}" type="sibTrans" cxnId="{963D634B-506B-468E-A873-EA2D812B9A5A}">
      <dgm:prSet/>
      <dgm:spPr/>
      <dgm:t>
        <a:bodyPr/>
        <a:lstStyle/>
        <a:p>
          <a:endParaRPr lang="hu-HU"/>
        </a:p>
      </dgm:t>
    </dgm:pt>
    <dgm:pt modelId="{4D2304DB-9721-4C5D-A561-77C3CDFC31CA}">
      <dgm:prSet/>
      <dgm:spPr/>
      <dgm:t>
        <a:bodyPr/>
        <a:lstStyle/>
        <a:p>
          <a:r>
            <a:rPr lang="hu-HU" b="1" dirty="0"/>
            <a:t>Az Alkalmazotti Tanács nem oktató, kutató szenátusi tagja:</a:t>
          </a:r>
          <a:endParaRPr lang="hu-HU" dirty="0"/>
        </a:p>
      </dgm:t>
    </dgm:pt>
    <dgm:pt modelId="{60CF00A3-5A0D-46C8-81C8-3953B90DD5C6}" type="parTrans" cxnId="{AB778CF8-4FFD-4742-B86E-07632D3D7B41}">
      <dgm:prSet/>
      <dgm:spPr/>
      <dgm:t>
        <a:bodyPr/>
        <a:lstStyle/>
        <a:p>
          <a:endParaRPr lang="hu-HU"/>
        </a:p>
      </dgm:t>
    </dgm:pt>
    <dgm:pt modelId="{5D3349BE-238C-4090-9A80-61C6CF9FC305}" type="sibTrans" cxnId="{AB778CF8-4FFD-4742-B86E-07632D3D7B41}">
      <dgm:prSet/>
      <dgm:spPr/>
      <dgm:t>
        <a:bodyPr/>
        <a:lstStyle/>
        <a:p>
          <a:endParaRPr lang="hu-HU"/>
        </a:p>
      </dgm:t>
    </dgm:pt>
    <dgm:pt modelId="{2B903FC4-ABA5-4457-9015-2A67E82E55C3}">
      <dgm:prSet/>
      <dgm:spPr/>
      <dgm:t>
        <a:bodyPr/>
        <a:lstStyle/>
        <a:p>
          <a:r>
            <a:rPr lang="hu-HU" b="1"/>
            <a:t>Az Alkalmazotti Tanács tagjai:</a:t>
          </a:r>
          <a:endParaRPr lang="hu-HU"/>
        </a:p>
      </dgm:t>
    </dgm:pt>
    <dgm:pt modelId="{C5FCD220-9532-41E7-B4ED-C44DAAA8F6E2}" type="parTrans" cxnId="{477BF352-CACD-4D84-9135-8EED8D3DDE70}">
      <dgm:prSet/>
      <dgm:spPr/>
      <dgm:t>
        <a:bodyPr/>
        <a:lstStyle/>
        <a:p>
          <a:endParaRPr lang="hu-HU"/>
        </a:p>
      </dgm:t>
    </dgm:pt>
    <dgm:pt modelId="{BF3B9570-800C-4920-AE32-0DB20AD88777}" type="sibTrans" cxnId="{477BF352-CACD-4D84-9135-8EED8D3DDE70}">
      <dgm:prSet/>
      <dgm:spPr/>
      <dgm:t>
        <a:bodyPr/>
        <a:lstStyle/>
        <a:p>
          <a:endParaRPr lang="hu-HU"/>
        </a:p>
      </dgm:t>
    </dgm:pt>
    <dgm:pt modelId="{0734E02D-9BB1-4553-8D02-59AF79B221C9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Dr. Várnagy Péter </a:t>
          </a:r>
        </a:p>
      </dgm:t>
    </dgm:pt>
    <dgm:pt modelId="{E5B95A1C-132B-48B2-9BA8-9456121B4D38}" type="parTrans" cxnId="{74C061F0-15A7-434E-85D9-26E3FC80895F}">
      <dgm:prSet/>
      <dgm:spPr/>
      <dgm:t>
        <a:bodyPr/>
        <a:lstStyle/>
        <a:p>
          <a:endParaRPr lang="hu-HU"/>
        </a:p>
      </dgm:t>
    </dgm:pt>
    <dgm:pt modelId="{2558EFBD-C4C5-45A1-8441-289B714F8354}" type="sibTrans" cxnId="{74C061F0-15A7-434E-85D9-26E3FC80895F}">
      <dgm:prSet/>
      <dgm:spPr/>
      <dgm:t>
        <a:bodyPr/>
        <a:lstStyle/>
        <a:p>
          <a:endParaRPr lang="hu-HU"/>
        </a:p>
      </dgm:t>
    </dgm:pt>
    <dgm:pt modelId="{367EF91D-6AD4-4952-8AE7-23E7DAD2562E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Dr. Atlasz Tamás </a:t>
          </a:r>
        </a:p>
      </dgm:t>
    </dgm:pt>
    <dgm:pt modelId="{757B3795-D6C4-42A7-B250-17A8A58AA97D}" type="parTrans" cxnId="{EBEABCD1-F15C-44DA-93BF-E4433371740F}">
      <dgm:prSet/>
      <dgm:spPr/>
      <dgm:t>
        <a:bodyPr/>
        <a:lstStyle/>
        <a:p>
          <a:endParaRPr lang="hu-HU"/>
        </a:p>
      </dgm:t>
    </dgm:pt>
    <dgm:pt modelId="{0CDAEFC4-75B6-4377-8231-E17D44D898D6}" type="sibTrans" cxnId="{EBEABCD1-F15C-44DA-93BF-E4433371740F}">
      <dgm:prSet/>
      <dgm:spPr/>
      <dgm:t>
        <a:bodyPr/>
        <a:lstStyle/>
        <a:p>
          <a:endParaRPr lang="hu-HU"/>
        </a:p>
      </dgm:t>
    </dgm:pt>
    <dgm:pt modelId="{055F17FD-E887-4AF4-A279-9AAA2B9A55D6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Lamár Ibolya </a:t>
          </a:r>
        </a:p>
      </dgm:t>
    </dgm:pt>
    <dgm:pt modelId="{4021EB02-1DC2-4795-8486-7DA2E1A4B9D8}" type="parTrans" cxnId="{A6624DE0-54FF-494A-97ED-AFF756488C51}">
      <dgm:prSet/>
      <dgm:spPr/>
      <dgm:t>
        <a:bodyPr/>
        <a:lstStyle/>
        <a:p>
          <a:endParaRPr lang="hu-HU"/>
        </a:p>
      </dgm:t>
    </dgm:pt>
    <dgm:pt modelId="{0D60B783-652F-4331-8778-E29A4EC0947B}" type="sibTrans" cxnId="{A6624DE0-54FF-494A-97ED-AFF756488C51}">
      <dgm:prSet/>
      <dgm:spPr/>
      <dgm:t>
        <a:bodyPr/>
        <a:lstStyle/>
        <a:p>
          <a:endParaRPr lang="hu-HU"/>
        </a:p>
      </dgm:t>
    </dgm:pt>
    <dgm:pt modelId="{BE81C837-F9B3-44E1-8F66-47E93FB4C09C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Galgóczi Marianna </a:t>
          </a:r>
        </a:p>
      </dgm:t>
    </dgm:pt>
    <dgm:pt modelId="{B83FA4B6-0206-4509-B79F-ED078A179BF9}" type="parTrans" cxnId="{6C9E1911-A873-431C-80BB-1292417BA97A}">
      <dgm:prSet/>
      <dgm:spPr/>
      <dgm:t>
        <a:bodyPr/>
        <a:lstStyle/>
        <a:p>
          <a:endParaRPr lang="hu-HU"/>
        </a:p>
      </dgm:t>
    </dgm:pt>
    <dgm:pt modelId="{94C4314A-FC4B-412A-AE2E-271866C3430A}" type="sibTrans" cxnId="{6C9E1911-A873-431C-80BB-1292417BA97A}">
      <dgm:prSet/>
      <dgm:spPr/>
      <dgm:t>
        <a:bodyPr/>
        <a:lstStyle/>
        <a:p>
          <a:endParaRPr lang="hu-HU"/>
        </a:p>
      </dgm:t>
    </dgm:pt>
    <dgm:pt modelId="{39FDF587-58FF-43FB-84EE-E791700816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Mészárosné Szentirányi Zita </a:t>
          </a:r>
        </a:p>
      </dgm:t>
    </dgm:pt>
    <dgm:pt modelId="{77733C55-C296-4538-B819-3DDB7E8D6943}" type="parTrans" cxnId="{4488B92E-55A5-4065-B798-5FFE046C382E}">
      <dgm:prSet/>
      <dgm:spPr/>
      <dgm:t>
        <a:bodyPr/>
        <a:lstStyle/>
        <a:p>
          <a:endParaRPr lang="hu-HU"/>
        </a:p>
      </dgm:t>
    </dgm:pt>
    <dgm:pt modelId="{A6E8C82C-2F42-4944-9492-343F8B893CEC}" type="sibTrans" cxnId="{4488B92E-55A5-4065-B798-5FFE046C382E}">
      <dgm:prSet/>
      <dgm:spPr/>
      <dgm:t>
        <a:bodyPr/>
        <a:lstStyle/>
        <a:p>
          <a:endParaRPr lang="hu-HU"/>
        </a:p>
      </dgm:t>
    </dgm:pt>
    <dgm:pt modelId="{47CFA81A-B1BC-4E76-94AC-D232B486A16E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Kókay Péter </a:t>
          </a:r>
        </a:p>
      </dgm:t>
    </dgm:pt>
    <dgm:pt modelId="{7ACA4EAA-4F28-4B2B-A93E-CB2CB71AFA1F}" type="parTrans" cxnId="{D34915E9-7C11-4F6C-BB59-1D53FFB7B2B0}">
      <dgm:prSet/>
      <dgm:spPr/>
      <dgm:t>
        <a:bodyPr/>
        <a:lstStyle/>
        <a:p>
          <a:endParaRPr lang="hu-HU"/>
        </a:p>
      </dgm:t>
    </dgm:pt>
    <dgm:pt modelId="{B9A1E86F-CBD9-4376-956A-11AD9E819924}" type="sibTrans" cxnId="{D34915E9-7C11-4F6C-BB59-1D53FFB7B2B0}">
      <dgm:prSet/>
      <dgm:spPr/>
      <dgm:t>
        <a:bodyPr/>
        <a:lstStyle/>
        <a:p>
          <a:endParaRPr lang="hu-HU"/>
        </a:p>
      </dgm:t>
    </dgm:pt>
    <dgm:pt modelId="{1C922034-4837-4E4E-9E59-E0ED96AA98EA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Máté Rita </a:t>
          </a:r>
        </a:p>
      </dgm:t>
    </dgm:pt>
    <dgm:pt modelId="{6D0B108B-2D0B-4A67-BF88-16E882D997F3}" type="parTrans" cxnId="{E7857749-00BD-4145-A6D5-AC0CB0F894FC}">
      <dgm:prSet/>
      <dgm:spPr/>
      <dgm:t>
        <a:bodyPr/>
        <a:lstStyle/>
        <a:p>
          <a:endParaRPr lang="hu-HU"/>
        </a:p>
      </dgm:t>
    </dgm:pt>
    <dgm:pt modelId="{9B6F35B7-BDB0-4ABF-B28B-812B77C365F6}" type="sibTrans" cxnId="{E7857749-00BD-4145-A6D5-AC0CB0F894FC}">
      <dgm:prSet/>
      <dgm:spPr/>
      <dgm:t>
        <a:bodyPr/>
        <a:lstStyle/>
        <a:p>
          <a:endParaRPr lang="hu-HU"/>
        </a:p>
      </dgm:t>
    </dgm:pt>
    <dgm:pt modelId="{692EC527-F9EE-4CC6-805D-FDF9C76BAD0E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Dulánszky Jenő </a:t>
          </a:r>
        </a:p>
      </dgm:t>
    </dgm:pt>
    <dgm:pt modelId="{F91E5C82-2057-42C0-9A92-D69B8681CF8D}" type="parTrans" cxnId="{CAD83DFE-B226-49E2-99E6-0A66528E3DDA}">
      <dgm:prSet/>
      <dgm:spPr/>
      <dgm:t>
        <a:bodyPr/>
        <a:lstStyle/>
        <a:p>
          <a:endParaRPr lang="hu-HU"/>
        </a:p>
      </dgm:t>
    </dgm:pt>
    <dgm:pt modelId="{5A938F5E-D247-40C0-85D5-02CA4DA9A6D6}" type="sibTrans" cxnId="{CAD83DFE-B226-49E2-99E6-0A66528E3DDA}">
      <dgm:prSet/>
      <dgm:spPr/>
      <dgm:t>
        <a:bodyPr/>
        <a:lstStyle/>
        <a:p>
          <a:endParaRPr lang="hu-HU"/>
        </a:p>
      </dgm:t>
    </dgm:pt>
    <dgm:pt modelId="{135A21DE-50E4-49B1-B678-825BEF145603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Bárkányi Tamás </a:t>
          </a:r>
        </a:p>
      </dgm:t>
    </dgm:pt>
    <dgm:pt modelId="{08F1AE97-739E-484B-8DFF-5D26AF592A5D}" type="parTrans" cxnId="{0DC47E17-11C2-4ACE-BE57-97113A7E94CC}">
      <dgm:prSet/>
      <dgm:spPr/>
      <dgm:t>
        <a:bodyPr/>
        <a:lstStyle/>
        <a:p>
          <a:endParaRPr lang="hu-HU"/>
        </a:p>
      </dgm:t>
    </dgm:pt>
    <dgm:pt modelId="{754C57A9-3589-4139-BC82-945EE0879B03}" type="sibTrans" cxnId="{0DC47E17-11C2-4ACE-BE57-97113A7E94CC}">
      <dgm:prSet/>
      <dgm:spPr/>
      <dgm:t>
        <a:bodyPr/>
        <a:lstStyle/>
        <a:p>
          <a:endParaRPr lang="hu-HU"/>
        </a:p>
      </dgm:t>
    </dgm:pt>
    <dgm:pt modelId="{181EA5CC-C276-4B66-9601-922ECC004A87}">
      <dgm:prSet/>
      <dgm:spPr/>
      <dgm:t>
        <a:bodyPr/>
        <a:lstStyle/>
        <a:p>
          <a:pPr>
            <a:buFont typeface="+mj-lt"/>
            <a:buAutoNum type="arabicPeriod"/>
          </a:pPr>
          <a:r>
            <a:rPr lang="hu-HU" dirty="0"/>
            <a:t> Jakabos Emese </a:t>
          </a:r>
        </a:p>
      </dgm:t>
    </dgm:pt>
    <dgm:pt modelId="{A00C32D7-CE9F-4276-AE7E-08B6569749DB}" type="parTrans" cxnId="{9C8F564E-D2B8-4D2F-A995-C3FEE3C38208}">
      <dgm:prSet/>
      <dgm:spPr/>
      <dgm:t>
        <a:bodyPr/>
        <a:lstStyle/>
        <a:p>
          <a:endParaRPr lang="hu-HU"/>
        </a:p>
      </dgm:t>
    </dgm:pt>
    <dgm:pt modelId="{EAA7F74A-52D0-4EC7-8633-7660A097B2F0}" type="sibTrans" cxnId="{9C8F564E-D2B8-4D2F-A995-C3FEE3C38208}">
      <dgm:prSet/>
      <dgm:spPr/>
      <dgm:t>
        <a:bodyPr/>
        <a:lstStyle/>
        <a:p>
          <a:endParaRPr lang="hu-HU"/>
        </a:p>
      </dgm:t>
    </dgm:pt>
    <dgm:pt modelId="{E527E187-5FF0-48CF-A488-504BE822F4B9}">
      <dgm:prSet/>
      <dgm:spPr/>
      <dgm:t>
        <a:bodyPr/>
        <a:lstStyle/>
        <a:p>
          <a:r>
            <a:rPr lang="hu-HU" dirty="0"/>
            <a:t> Dr. Saághy Andrea</a:t>
          </a:r>
        </a:p>
      </dgm:t>
    </dgm:pt>
    <dgm:pt modelId="{DEFC6965-FA9F-44B9-985C-408F76976EF3}" type="parTrans" cxnId="{24AF16AC-10ED-4D51-99C8-B8F3740E367B}">
      <dgm:prSet/>
      <dgm:spPr/>
      <dgm:t>
        <a:bodyPr/>
        <a:lstStyle/>
        <a:p>
          <a:endParaRPr lang="hu-HU"/>
        </a:p>
      </dgm:t>
    </dgm:pt>
    <dgm:pt modelId="{11EABD3A-8937-434D-911C-84CBEC3313C2}" type="sibTrans" cxnId="{24AF16AC-10ED-4D51-99C8-B8F3740E367B}">
      <dgm:prSet/>
      <dgm:spPr/>
      <dgm:t>
        <a:bodyPr/>
        <a:lstStyle/>
        <a:p>
          <a:endParaRPr lang="hu-HU"/>
        </a:p>
      </dgm:t>
    </dgm:pt>
    <dgm:pt modelId="{C060F6CE-BC36-4F4B-A9BC-147B951E055A}">
      <dgm:prSet/>
      <dgm:spPr/>
      <dgm:t>
        <a:bodyPr/>
        <a:lstStyle/>
        <a:p>
          <a:r>
            <a:rPr lang="hu-HU"/>
            <a:t>Vinter </a:t>
          </a:r>
          <a:r>
            <a:rPr lang="hu-HU" dirty="0"/>
            <a:t>Miklós</a:t>
          </a:r>
        </a:p>
      </dgm:t>
    </dgm:pt>
    <dgm:pt modelId="{B93412AD-AC05-4E59-905F-0D502B431774}" type="parTrans" cxnId="{A4221988-0B58-4CAC-AF04-A542BA780A4B}">
      <dgm:prSet/>
      <dgm:spPr/>
      <dgm:t>
        <a:bodyPr/>
        <a:lstStyle/>
        <a:p>
          <a:endParaRPr lang="hu-HU"/>
        </a:p>
      </dgm:t>
    </dgm:pt>
    <dgm:pt modelId="{579900C3-EB8A-4D1C-9DA0-4356E09B9FC4}" type="sibTrans" cxnId="{A4221988-0B58-4CAC-AF04-A542BA780A4B}">
      <dgm:prSet/>
      <dgm:spPr/>
      <dgm:t>
        <a:bodyPr/>
        <a:lstStyle/>
        <a:p>
          <a:endParaRPr lang="hu-HU"/>
        </a:p>
      </dgm:t>
    </dgm:pt>
    <dgm:pt modelId="{AF4EFCC4-40A6-43DD-8A08-B3D96DA2A359}">
      <dgm:prSet/>
      <dgm:spPr/>
      <dgm:t>
        <a:bodyPr/>
        <a:lstStyle/>
        <a:p>
          <a:r>
            <a:rPr lang="hu-HU" b="1"/>
            <a:t> </a:t>
          </a:r>
          <a:r>
            <a:rPr lang="hu-HU" dirty="0"/>
            <a:t>Dr. Villányi Kinga</a:t>
          </a:r>
        </a:p>
      </dgm:t>
    </dgm:pt>
    <dgm:pt modelId="{8D81772C-2BD2-40CB-B559-15AC17E6E67E}" type="parTrans" cxnId="{98A5D840-F665-4116-ABA2-F95062482070}">
      <dgm:prSet/>
      <dgm:spPr/>
      <dgm:t>
        <a:bodyPr/>
        <a:lstStyle/>
        <a:p>
          <a:endParaRPr lang="hu-HU"/>
        </a:p>
      </dgm:t>
    </dgm:pt>
    <dgm:pt modelId="{9042DC7C-8E4E-4A76-B142-B7E77C8F8274}" type="sibTrans" cxnId="{98A5D840-F665-4116-ABA2-F95062482070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40316132-A9A1-40BF-872D-573DADF3E42C}" type="pres">
      <dgm:prSet presAssocID="{B7431E15-A7B9-4581-BF89-9FB1E60475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EB6445-AB37-4460-941C-35ACF4498F57}" type="pres">
      <dgm:prSet presAssocID="{B7431E15-A7B9-4581-BF89-9FB1E60475FE}" presName="childText" presStyleLbl="revTx" presStyleIdx="0" presStyleCnt="4">
        <dgm:presLayoutVars>
          <dgm:bulletEnabled val="1"/>
        </dgm:presLayoutVars>
      </dgm:prSet>
      <dgm:spPr/>
    </dgm:pt>
    <dgm:pt modelId="{A625AC15-82D6-4472-B2B5-1498D6C91A11}" type="pres">
      <dgm:prSet presAssocID="{6A976A83-B19E-44EB-9F94-7872468E89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E6F992-5AD2-4C64-A660-D38CD9A24E7E}" type="pres">
      <dgm:prSet presAssocID="{6A976A83-B19E-44EB-9F94-7872468E8967}" presName="childText" presStyleLbl="revTx" presStyleIdx="1" presStyleCnt="4">
        <dgm:presLayoutVars>
          <dgm:bulletEnabled val="1"/>
        </dgm:presLayoutVars>
      </dgm:prSet>
      <dgm:spPr/>
    </dgm:pt>
    <dgm:pt modelId="{3D5B3C9F-EA10-4F3C-9943-97B0020E19F9}" type="pres">
      <dgm:prSet presAssocID="{4D2304DB-9721-4C5D-A561-77C3CDFC31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A55656-0595-4EB2-BD99-FA80E019CA9D}" type="pres">
      <dgm:prSet presAssocID="{4D2304DB-9721-4C5D-A561-77C3CDFC31CA}" presName="childText" presStyleLbl="revTx" presStyleIdx="2" presStyleCnt="4">
        <dgm:presLayoutVars>
          <dgm:bulletEnabled val="1"/>
        </dgm:presLayoutVars>
      </dgm:prSet>
      <dgm:spPr/>
    </dgm:pt>
    <dgm:pt modelId="{5EE7D901-2B8A-446A-AB03-668AD42CA11F}" type="pres">
      <dgm:prSet presAssocID="{2B903FC4-ABA5-4457-9015-2A67E82E55C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911055-2846-4B57-97CD-33F115B5FCB8}" type="pres">
      <dgm:prSet presAssocID="{2B903FC4-ABA5-4457-9015-2A67E82E55C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C9E1911-A873-431C-80BB-1292417BA97A}" srcId="{2B903FC4-ABA5-4457-9015-2A67E82E55C3}" destId="{BE81C837-F9B3-44E1-8F66-47E93FB4C09C}" srcOrd="3" destOrd="0" parTransId="{B83FA4B6-0206-4509-B79F-ED078A179BF9}" sibTransId="{94C4314A-FC4B-412A-AE2E-271866C3430A}"/>
    <dgm:cxn modelId="{FE986411-817D-490C-BD76-9957771B5953}" type="presOf" srcId="{2B903FC4-ABA5-4457-9015-2A67E82E55C3}" destId="{5EE7D901-2B8A-446A-AB03-668AD42CA11F}" srcOrd="0" destOrd="0" presId="urn:microsoft.com/office/officeart/2005/8/layout/vList2"/>
    <dgm:cxn modelId="{FD740015-D30B-4FED-96D5-1462E4736BDE}" srcId="{11272A9A-FADF-493C-AE28-4DED40B27339}" destId="{B7431E15-A7B9-4581-BF89-9FB1E60475FE}" srcOrd="0" destOrd="0" parTransId="{6C08EFE0-2DEE-4D1B-BACF-BD421FC9FB70}" sibTransId="{D279179F-C392-4266-B90D-BEA932DB01DE}"/>
    <dgm:cxn modelId="{D31FF515-548C-4715-A24F-74ACEE8B9207}" type="presOf" srcId="{C060F6CE-BC36-4F4B-A9BC-147B951E055A}" destId="{F1E6F992-5AD2-4C64-A660-D38CD9A24E7E}" srcOrd="0" destOrd="0" presId="urn:microsoft.com/office/officeart/2005/8/layout/vList2"/>
    <dgm:cxn modelId="{0DC47E17-11C2-4ACE-BE57-97113A7E94CC}" srcId="{2B903FC4-ABA5-4457-9015-2A67E82E55C3}" destId="{135A21DE-50E4-49B1-B678-825BEF145603}" srcOrd="8" destOrd="0" parTransId="{08F1AE97-739E-484B-8DFF-5D26AF592A5D}" sibTransId="{754C57A9-3589-4139-BC82-945EE0879B03}"/>
    <dgm:cxn modelId="{4488B92E-55A5-4065-B798-5FFE046C382E}" srcId="{2B903FC4-ABA5-4457-9015-2A67E82E55C3}" destId="{39FDF587-58FF-43FB-84EE-E79170081642}" srcOrd="4" destOrd="0" parTransId="{77733C55-C296-4538-B819-3DDB7E8D6943}" sibTransId="{A6E8C82C-2F42-4944-9492-343F8B893CEC}"/>
    <dgm:cxn modelId="{235DFF2E-69D7-4D59-A9F5-C1A9AC8522E9}" type="presOf" srcId="{6A976A83-B19E-44EB-9F94-7872468E8967}" destId="{A625AC15-82D6-4472-B2B5-1498D6C91A11}" srcOrd="0" destOrd="0" presId="urn:microsoft.com/office/officeart/2005/8/layout/vList2"/>
    <dgm:cxn modelId="{47462B3F-F7EB-4EA4-A1C0-C29141797EA3}" type="presOf" srcId="{367EF91D-6AD4-4952-8AE7-23E7DAD2562E}" destId="{5E911055-2846-4B57-97CD-33F115B5FCB8}" srcOrd="0" destOrd="1" presId="urn:microsoft.com/office/officeart/2005/8/layout/vList2"/>
    <dgm:cxn modelId="{97611940-5291-4408-8BC9-E5048095C8E7}" type="presOf" srcId="{47CFA81A-B1BC-4E76-94AC-D232B486A16E}" destId="{5E911055-2846-4B57-97CD-33F115B5FCB8}" srcOrd="0" destOrd="5" presId="urn:microsoft.com/office/officeart/2005/8/layout/vList2"/>
    <dgm:cxn modelId="{98A5D840-F665-4116-ABA2-F95062482070}" srcId="{4D2304DB-9721-4C5D-A561-77C3CDFC31CA}" destId="{AF4EFCC4-40A6-43DD-8A08-B3D96DA2A359}" srcOrd="0" destOrd="0" parTransId="{8D81772C-2BD2-40CB-B559-15AC17E6E67E}" sibTransId="{9042DC7C-8E4E-4A76-B142-B7E77C8F8274}"/>
    <dgm:cxn modelId="{E7857749-00BD-4145-A6D5-AC0CB0F894FC}" srcId="{2B903FC4-ABA5-4457-9015-2A67E82E55C3}" destId="{1C922034-4837-4E4E-9E59-E0ED96AA98EA}" srcOrd="6" destOrd="0" parTransId="{6D0B108B-2D0B-4A67-BF88-16E882D997F3}" sibTransId="{9B6F35B7-BDB0-4ABF-B28B-812B77C365F6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963D634B-506B-468E-A873-EA2D812B9A5A}" srcId="{11272A9A-FADF-493C-AE28-4DED40B27339}" destId="{6A976A83-B19E-44EB-9F94-7872468E8967}" srcOrd="1" destOrd="0" parTransId="{D70F5CED-E079-4371-B4A0-4F2536F6D053}" sibTransId="{81E70EFE-4AD4-47DC-9527-9DA019972390}"/>
    <dgm:cxn modelId="{9C8F564E-D2B8-4D2F-A995-C3FEE3C38208}" srcId="{2B903FC4-ABA5-4457-9015-2A67E82E55C3}" destId="{181EA5CC-C276-4B66-9601-922ECC004A87}" srcOrd="9" destOrd="0" parTransId="{A00C32D7-CE9F-4276-AE7E-08B6569749DB}" sibTransId="{EAA7F74A-52D0-4EC7-8633-7660A097B2F0}"/>
    <dgm:cxn modelId="{D8BD7F4E-B995-4F98-B048-6C240B122101}" type="presOf" srcId="{135A21DE-50E4-49B1-B678-825BEF145603}" destId="{5E911055-2846-4B57-97CD-33F115B5FCB8}" srcOrd="0" destOrd="8" presId="urn:microsoft.com/office/officeart/2005/8/layout/vList2"/>
    <dgm:cxn modelId="{0DBF5C50-9D39-46A1-81C6-3EB4B73FBF1D}" type="presOf" srcId="{39FDF587-58FF-43FB-84EE-E79170081642}" destId="{5E911055-2846-4B57-97CD-33F115B5FCB8}" srcOrd="0" destOrd="4" presId="urn:microsoft.com/office/officeart/2005/8/layout/vList2"/>
    <dgm:cxn modelId="{477BF352-CACD-4D84-9135-8EED8D3DDE70}" srcId="{11272A9A-FADF-493C-AE28-4DED40B27339}" destId="{2B903FC4-ABA5-4457-9015-2A67E82E55C3}" srcOrd="3" destOrd="0" parTransId="{C5FCD220-9532-41E7-B4ED-C44DAAA8F6E2}" sibTransId="{BF3B9570-800C-4920-AE32-0DB20AD88777}"/>
    <dgm:cxn modelId="{8BDBB979-03B1-4695-9BFD-79493E0806DC}" type="presOf" srcId="{BE81C837-F9B3-44E1-8F66-47E93FB4C09C}" destId="{5E911055-2846-4B57-97CD-33F115B5FCB8}" srcOrd="0" destOrd="3" presId="urn:microsoft.com/office/officeart/2005/8/layout/vList2"/>
    <dgm:cxn modelId="{8634D47E-B0FA-4D8F-AA77-28A8A07C9379}" type="presOf" srcId="{692EC527-F9EE-4CC6-805D-FDF9C76BAD0E}" destId="{5E911055-2846-4B57-97CD-33F115B5FCB8}" srcOrd="0" destOrd="7" presId="urn:microsoft.com/office/officeart/2005/8/layout/vList2"/>
    <dgm:cxn modelId="{A4221988-0B58-4CAC-AF04-A542BA780A4B}" srcId="{6A976A83-B19E-44EB-9F94-7872468E8967}" destId="{C060F6CE-BC36-4F4B-A9BC-147B951E055A}" srcOrd="0" destOrd="0" parTransId="{B93412AD-AC05-4E59-905F-0D502B431774}" sibTransId="{579900C3-EB8A-4D1C-9DA0-4356E09B9FC4}"/>
    <dgm:cxn modelId="{086BE793-D8E3-4CA5-AFFC-B75CF7F62023}" type="presOf" srcId="{AF4EFCC4-40A6-43DD-8A08-B3D96DA2A359}" destId="{33A55656-0595-4EB2-BD99-FA80E019CA9D}" srcOrd="0" destOrd="0" presId="urn:microsoft.com/office/officeart/2005/8/layout/vList2"/>
    <dgm:cxn modelId="{BFF662AB-65F0-477B-8929-4F7DE8E08E3C}" type="presOf" srcId="{4D2304DB-9721-4C5D-A561-77C3CDFC31CA}" destId="{3D5B3C9F-EA10-4F3C-9943-97B0020E19F9}" srcOrd="0" destOrd="0" presId="urn:microsoft.com/office/officeart/2005/8/layout/vList2"/>
    <dgm:cxn modelId="{24AF16AC-10ED-4D51-99C8-B8F3740E367B}" srcId="{B7431E15-A7B9-4581-BF89-9FB1E60475FE}" destId="{E527E187-5FF0-48CF-A488-504BE822F4B9}" srcOrd="0" destOrd="0" parTransId="{DEFC6965-FA9F-44B9-985C-408F76976EF3}" sibTransId="{11EABD3A-8937-434D-911C-84CBEC3313C2}"/>
    <dgm:cxn modelId="{9E9337B8-6525-44D7-96E6-ED5C4D828484}" type="presOf" srcId="{B7431E15-A7B9-4581-BF89-9FB1E60475FE}" destId="{40316132-A9A1-40BF-872D-573DADF3E42C}" srcOrd="0" destOrd="0" presId="urn:microsoft.com/office/officeart/2005/8/layout/vList2"/>
    <dgm:cxn modelId="{2B8927C6-168E-4ABC-8D8A-1C919A33B523}" type="presOf" srcId="{0734E02D-9BB1-4553-8D02-59AF79B221C9}" destId="{5E911055-2846-4B57-97CD-33F115B5FCB8}" srcOrd="0" destOrd="0" presId="urn:microsoft.com/office/officeart/2005/8/layout/vList2"/>
    <dgm:cxn modelId="{EBEABCD1-F15C-44DA-93BF-E4433371740F}" srcId="{2B903FC4-ABA5-4457-9015-2A67E82E55C3}" destId="{367EF91D-6AD4-4952-8AE7-23E7DAD2562E}" srcOrd="1" destOrd="0" parTransId="{757B3795-D6C4-42A7-B250-17A8A58AA97D}" sibTransId="{0CDAEFC4-75B6-4377-8231-E17D44D898D6}"/>
    <dgm:cxn modelId="{9EB88FD9-4D4F-4443-A0CB-A012C20BB7BA}" type="presOf" srcId="{055F17FD-E887-4AF4-A279-9AAA2B9A55D6}" destId="{5E911055-2846-4B57-97CD-33F115B5FCB8}" srcOrd="0" destOrd="2" presId="urn:microsoft.com/office/officeart/2005/8/layout/vList2"/>
    <dgm:cxn modelId="{6B6E78DE-D4B6-443D-BC2C-470BB657E354}" type="presOf" srcId="{1C922034-4837-4E4E-9E59-E0ED96AA98EA}" destId="{5E911055-2846-4B57-97CD-33F115B5FCB8}" srcOrd="0" destOrd="6" presId="urn:microsoft.com/office/officeart/2005/8/layout/vList2"/>
    <dgm:cxn modelId="{A6624DE0-54FF-494A-97ED-AFF756488C51}" srcId="{2B903FC4-ABA5-4457-9015-2A67E82E55C3}" destId="{055F17FD-E887-4AF4-A279-9AAA2B9A55D6}" srcOrd="2" destOrd="0" parTransId="{4021EB02-1DC2-4795-8486-7DA2E1A4B9D8}" sibTransId="{0D60B783-652F-4331-8778-E29A4EC0947B}"/>
    <dgm:cxn modelId="{D7A1D1E1-ABEC-4216-89E1-CB0DEC2F0522}" type="presOf" srcId="{E527E187-5FF0-48CF-A488-504BE822F4B9}" destId="{68EB6445-AB37-4460-941C-35ACF4498F57}" srcOrd="0" destOrd="0" presId="urn:microsoft.com/office/officeart/2005/8/layout/vList2"/>
    <dgm:cxn modelId="{D34915E9-7C11-4F6C-BB59-1D53FFB7B2B0}" srcId="{2B903FC4-ABA5-4457-9015-2A67E82E55C3}" destId="{47CFA81A-B1BC-4E76-94AC-D232B486A16E}" srcOrd="5" destOrd="0" parTransId="{7ACA4EAA-4F28-4B2B-A93E-CB2CB71AFA1F}" sibTransId="{B9A1E86F-CBD9-4376-956A-11AD9E819924}"/>
    <dgm:cxn modelId="{3C91D7E9-AE03-48D6-A287-91E598270C61}" type="presOf" srcId="{181EA5CC-C276-4B66-9601-922ECC004A87}" destId="{5E911055-2846-4B57-97CD-33F115B5FCB8}" srcOrd="0" destOrd="9" presId="urn:microsoft.com/office/officeart/2005/8/layout/vList2"/>
    <dgm:cxn modelId="{74C061F0-15A7-434E-85D9-26E3FC80895F}" srcId="{2B903FC4-ABA5-4457-9015-2A67E82E55C3}" destId="{0734E02D-9BB1-4553-8D02-59AF79B221C9}" srcOrd="0" destOrd="0" parTransId="{E5B95A1C-132B-48B2-9BA8-9456121B4D38}" sibTransId="{2558EFBD-C4C5-45A1-8441-289B714F8354}"/>
    <dgm:cxn modelId="{AB778CF8-4FFD-4742-B86E-07632D3D7B41}" srcId="{11272A9A-FADF-493C-AE28-4DED40B27339}" destId="{4D2304DB-9721-4C5D-A561-77C3CDFC31CA}" srcOrd="2" destOrd="0" parTransId="{60CF00A3-5A0D-46C8-81C8-3953B90DD5C6}" sibTransId="{5D3349BE-238C-4090-9A80-61C6CF9FC305}"/>
    <dgm:cxn modelId="{CAD83DFE-B226-49E2-99E6-0A66528E3DDA}" srcId="{2B903FC4-ABA5-4457-9015-2A67E82E55C3}" destId="{692EC527-F9EE-4CC6-805D-FDF9C76BAD0E}" srcOrd="7" destOrd="0" parTransId="{F91E5C82-2057-42C0-9A92-D69B8681CF8D}" sibTransId="{5A938F5E-D247-40C0-85D5-02CA4DA9A6D6}"/>
    <dgm:cxn modelId="{11FA3392-418D-4E05-8F03-E90112B56941}" type="presParOf" srcId="{374C9D64-C3A3-48D2-8C23-6D3D37C50407}" destId="{40316132-A9A1-40BF-872D-573DADF3E42C}" srcOrd="0" destOrd="0" presId="urn:microsoft.com/office/officeart/2005/8/layout/vList2"/>
    <dgm:cxn modelId="{E871C147-FE3A-4DDC-85D6-074D0073B50A}" type="presParOf" srcId="{374C9D64-C3A3-48D2-8C23-6D3D37C50407}" destId="{68EB6445-AB37-4460-941C-35ACF4498F57}" srcOrd="1" destOrd="0" presId="urn:microsoft.com/office/officeart/2005/8/layout/vList2"/>
    <dgm:cxn modelId="{21B77B7D-36E7-404A-9C69-5E8F0070F425}" type="presParOf" srcId="{374C9D64-C3A3-48D2-8C23-6D3D37C50407}" destId="{A625AC15-82D6-4472-B2B5-1498D6C91A11}" srcOrd="2" destOrd="0" presId="urn:microsoft.com/office/officeart/2005/8/layout/vList2"/>
    <dgm:cxn modelId="{D54A0CFE-8FB3-426C-859A-103BC5A3F51C}" type="presParOf" srcId="{374C9D64-C3A3-48D2-8C23-6D3D37C50407}" destId="{F1E6F992-5AD2-4C64-A660-D38CD9A24E7E}" srcOrd="3" destOrd="0" presId="urn:microsoft.com/office/officeart/2005/8/layout/vList2"/>
    <dgm:cxn modelId="{9396D03F-FEC0-496C-A73B-95D697B414F3}" type="presParOf" srcId="{374C9D64-C3A3-48D2-8C23-6D3D37C50407}" destId="{3D5B3C9F-EA10-4F3C-9943-97B0020E19F9}" srcOrd="4" destOrd="0" presId="urn:microsoft.com/office/officeart/2005/8/layout/vList2"/>
    <dgm:cxn modelId="{AA91E1F1-9124-4DE5-B574-BA30CE99BEDD}" type="presParOf" srcId="{374C9D64-C3A3-48D2-8C23-6D3D37C50407}" destId="{33A55656-0595-4EB2-BD99-FA80E019CA9D}" srcOrd="5" destOrd="0" presId="urn:microsoft.com/office/officeart/2005/8/layout/vList2"/>
    <dgm:cxn modelId="{3EC6D54D-F9E8-43E8-AB67-317779DA6687}" type="presParOf" srcId="{374C9D64-C3A3-48D2-8C23-6D3D37C50407}" destId="{5EE7D901-2B8A-446A-AB03-668AD42CA11F}" srcOrd="6" destOrd="0" presId="urn:microsoft.com/office/officeart/2005/8/layout/vList2"/>
    <dgm:cxn modelId="{94529595-B527-4182-BD43-C9DF53FBC87A}" type="presParOf" srcId="{374C9D64-C3A3-48D2-8C23-6D3D37C50407}" destId="{5E911055-2846-4B57-97CD-33F115B5FCB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976A83-B19E-44EB-9F94-7872468E8967}">
      <dgm:prSet/>
      <dgm:spPr/>
      <dgm:t>
        <a:bodyPr/>
        <a:lstStyle/>
        <a:p>
          <a:r>
            <a:rPr lang="hu-HU" b="0" dirty="0"/>
            <a:t>Az Alkalmazotti Tanács megbízatása</a:t>
          </a:r>
        </a:p>
      </dgm:t>
    </dgm:pt>
    <dgm:pt modelId="{D70F5CED-E079-4371-B4A0-4F2536F6D053}" type="parTrans" cxnId="{963D634B-506B-468E-A873-EA2D812B9A5A}">
      <dgm:prSet/>
      <dgm:spPr/>
      <dgm:t>
        <a:bodyPr/>
        <a:lstStyle/>
        <a:p>
          <a:endParaRPr lang="hu-HU"/>
        </a:p>
      </dgm:t>
    </dgm:pt>
    <dgm:pt modelId="{81E70EFE-4AD4-47DC-9527-9DA019972390}" type="sibTrans" cxnId="{963D634B-506B-468E-A873-EA2D812B9A5A}">
      <dgm:prSet/>
      <dgm:spPr/>
      <dgm:t>
        <a:bodyPr/>
        <a:lstStyle/>
        <a:p>
          <a:endParaRPr lang="hu-HU"/>
        </a:p>
      </dgm:t>
    </dgm:pt>
    <dgm:pt modelId="{E527E187-5FF0-48CF-A488-504BE822F4B9}">
      <dgm:prSet/>
      <dgm:spPr/>
      <dgm:t>
        <a:bodyPr/>
        <a:lstStyle/>
        <a:p>
          <a:r>
            <a:rPr lang="hu-HU" dirty="0"/>
            <a:t> 2022. március  18.</a:t>
          </a:r>
        </a:p>
      </dgm:t>
    </dgm:pt>
    <dgm:pt modelId="{DEFC6965-FA9F-44B9-985C-408F76976EF3}" type="parTrans" cxnId="{24AF16AC-10ED-4D51-99C8-B8F3740E367B}">
      <dgm:prSet/>
      <dgm:spPr/>
      <dgm:t>
        <a:bodyPr/>
        <a:lstStyle/>
        <a:p>
          <a:endParaRPr lang="hu-HU"/>
        </a:p>
      </dgm:t>
    </dgm:pt>
    <dgm:pt modelId="{11EABD3A-8937-434D-911C-84CBEC3313C2}" type="sibTrans" cxnId="{24AF16AC-10ED-4D51-99C8-B8F3740E367B}">
      <dgm:prSet/>
      <dgm:spPr/>
      <dgm:t>
        <a:bodyPr/>
        <a:lstStyle/>
        <a:p>
          <a:endParaRPr lang="hu-HU"/>
        </a:p>
      </dgm:t>
    </dgm:pt>
    <dgm:pt modelId="{C060F6CE-BC36-4F4B-A9BC-147B951E055A}">
      <dgm:prSet/>
      <dgm:spPr/>
      <dgm:t>
        <a:bodyPr/>
        <a:lstStyle/>
        <a:p>
          <a:r>
            <a:rPr lang="hu-HU" dirty="0"/>
            <a:t>5 évre szól</a:t>
          </a:r>
        </a:p>
      </dgm:t>
    </dgm:pt>
    <dgm:pt modelId="{B93412AD-AC05-4E59-905F-0D502B431774}" type="parTrans" cxnId="{A4221988-0B58-4CAC-AF04-A542BA780A4B}">
      <dgm:prSet/>
      <dgm:spPr/>
      <dgm:t>
        <a:bodyPr/>
        <a:lstStyle/>
        <a:p>
          <a:endParaRPr lang="hu-HU"/>
        </a:p>
      </dgm:t>
    </dgm:pt>
    <dgm:pt modelId="{579900C3-EB8A-4D1C-9DA0-4356E09B9FC4}" type="sibTrans" cxnId="{A4221988-0B58-4CAC-AF04-A542BA780A4B}">
      <dgm:prSet/>
      <dgm:spPr/>
      <dgm:t>
        <a:bodyPr/>
        <a:lstStyle/>
        <a:p>
          <a:endParaRPr lang="hu-HU"/>
        </a:p>
      </dgm:t>
    </dgm:pt>
    <dgm:pt modelId="{7A6B5346-DBCC-4C1A-84AB-DA184C5B9036}">
      <dgm:prSet/>
      <dgm:spPr/>
      <dgm:t>
        <a:bodyPr/>
        <a:lstStyle/>
        <a:p>
          <a:r>
            <a:rPr lang="hu-HU" b="0" dirty="0"/>
            <a:t>Az Alkalmazotti Tanács alakuló ülésének időpontja</a:t>
          </a:r>
        </a:p>
      </dgm:t>
    </dgm:pt>
    <dgm:pt modelId="{2E68AE1F-82E6-44EA-86C7-E8B03A713BB4}" type="parTrans" cxnId="{E00FA721-9564-4B2D-B56A-6B5865D5113E}">
      <dgm:prSet/>
      <dgm:spPr/>
      <dgm:t>
        <a:bodyPr/>
        <a:lstStyle/>
        <a:p>
          <a:endParaRPr lang="hu-HU"/>
        </a:p>
      </dgm:t>
    </dgm:pt>
    <dgm:pt modelId="{B50FB9F8-0945-4AA7-864B-8348797F38F1}" type="sibTrans" cxnId="{E00FA721-9564-4B2D-B56A-6B5865D5113E}">
      <dgm:prSet/>
      <dgm:spPr/>
      <dgm:t>
        <a:bodyPr/>
        <a:lstStyle/>
        <a:p>
          <a:endParaRPr lang="hu-HU"/>
        </a:p>
      </dgm:t>
    </dgm:pt>
    <dgm:pt modelId="{BF816B73-AC34-476F-A48B-7AC057C372BB}">
      <dgm:prSet/>
      <dgm:spPr/>
      <dgm:t>
        <a:bodyPr/>
        <a:lstStyle/>
        <a:p>
          <a:r>
            <a:rPr lang="hu-HU" dirty="0"/>
            <a:t>Az Alkalmazotti Tanács elérhetőségei</a:t>
          </a:r>
        </a:p>
      </dgm:t>
    </dgm:pt>
    <dgm:pt modelId="{0AB52839-6B23-4D04-A5A1-C58A871960A9}" type="parTrans" cxnId="{2BCACCE1-446F-4E57-9A52-3EE53316B6EC}">
      <dgm:prSet/>
      <dgm:spPr/>
      <dgm:t>
        <a:bodyPr/>
        <a:lstStyle/>
        <a:p>
          <a:endParaRPr lang="hu-HU"/>
        </a:p>
      </dgm:t>
    </dgm:pt>
    <dgm:pt modelId="{EBD20E08-349A-4C27-A315-F634208A40A3}" type="sibTrans" cxnId="{2BCACCE1-446F-4E57-9A52-3EE53316B6EC}">
      <dgm:prSet/>
      <dgm:spPr/>
      <dgm:t>
        <a:bodyPr/>
        <a:lstStyle/>
        <a:p>
          <a:endParaRPr lang="hu-HU"/>
        </a:p>
      </dgm:t>
    </dgm:pt>
    <dgm:pt modelId="{DC955DC0-36A2-4ABE-8FB7-4292E74F4998}">
      <dgm:prSet/>
      <dgm:spPr/>
      <dgm:t>
        <a:bodyPr/>
        <a:lstStyle/>
        <a:p>
          <a:r>
            <a:rPr lang="hu-HU" dirty="0"/>
            <a:t>alkalmazottitanacs@pte.hu</a:t>
          </a:r>
        </a:p>
      </dgm:t>
    </dgm:pt>
    <dgm:pt modelId="{3401F15F-0531-4DD7-89D0-03548BC307F4}" type="parTrans" cxnId="{A17A2534-34FD-486D-B973-920C7079C727}">
      <dgm:prSet/>
      <dgm:spPr/>
      <dgm:t>
        <a:bodyPr/>
        <a:lstStyle/>
        <a:p>
          <a:endParaRPr lang="hu-HU"/>
        </a:p>
      </dgm:t>
    </dgm:pt>
    <dgm:pt modelId="{8D5CD21B-C287-4C40-9C96-B5AFE42443D6}" type="sibTrans" cxnId="{A17A2534-34FD-486D-B973-920C7079C727}">
      <dgm:prSet/>
      <dgm:spPr/>
      <dgm:t>
        <a:bodyPr/>
        <a:lstStyle/>
        <a:p>
          <a:endParaRPr lang="hu-HU"/>
        </a:p>
      </dgm:t>
    </dgm:pt>
    <dgm:pt modelId="{5618FFE6-D2B7-4B62-B029-B23DA9830254}">
      <dgm:prSet/>
      <dgm:spPr/>
      <dgm:t>
        <a:bodyPr/>
        <a:lstStyle/>
        <a:p>
          <a:r>
            <a:rPr lang="hu-HU" dirty="0"/>
            <a:t>www.pte.hu/Alkalmazotti Tanács</a:t>
          </a:r>
        </a:p>
      </dgm:t>
    </dgm:pt>
    <dgm:pt modelId="{FF8BF640-609D-4DA9-B7F5-03E159A0A4F0}" type="parTrans" cxnId="{7D11C27A-B3CA-49B1-A76F-79075775A8EE}">
      <dgm:prSet/>
      <dgm:spPr/>
      <dgm:t>
        <a:bodyPr/>
        <a:lstStyle/>
        <a:p>
          <a:endParaRPr lang="hu-HU"/>
        </a:p>
      </dgm:t>
    </dgm:pt>
    <dgm:pt modelId="{08FC78C8-5927-4F7D-B0B0-3A324D0CEA86}" type="sibTrans" cxnId="{7D11C27A-B3CA-49B1-A76F-79075775A8EE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59D2E996-D886-4586-A4F1-E666D9635E8B}" type="pres">
      <dgm:prSet presAssocID="{7A6B5346-DBCC-4C1A-84AB-DA184C5B90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DFAC4E-9869-4A00-839F-16B351E6BCCF}" type="pres">
      <dgm:prSet presAssocID="{7A6B5346-DBCC-4C1A-84AB-DA184C5B9036}" presName="childText" presStyleLbl="revTx" presStyleIdx="0" presStyleCnt="3">
        <dgm:presLayoutVars>
          <dgm:bulletEnabled val="1"/>
        </dgm:presLayoutVars>
      </dgm:prSet>
      <dgm:spPr/>
    </dgm:pt>
    <dgm:pt modelId="{A625AC15-82D6-4472-B2B5-1498D6C91A11}" type="pres">
      <dgm:prSet presAssocID="{6A976A83-B19E-44EB-9F94-7872468E89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E6F992-5AD2-4C64-A660-D38CD9A24E7E}" type="pres">
      <dgm:prSet presAssocID="{6A976A83-B19E-44EB-9F94-7872468E8967}" presName="childText" presStyleLbl="revTx" presStyleIdx="1" presStyleCnt="3">
        <dgm:presLayoutVars>
          <dgm:bulletEnabled val="1"/>
        </dgm:presLayoutVars>
      </dgm:prSet>
      <dgm:spPr/>
    </dgm:pt>
    <dgm:pt modelId="{252371D3-0BB7-46BD-8CDB-E0E37A5C7EC9}" type="pres">
      <dgm:prSet presAssocID="{BF816B73-AC34-476F-A48B-7AC057C372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536665-9F2D-4F3F-B4CA-5BD6DB2958BA}" type="pres">
      <dgm:prSet presAssocID="{BF816B73-AC34-476F-A48B-7AC057C372B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482F01-60D7-44AE-8748-A087C1DD63A9}" type="presOf" srcId="{5618FFE6-D2B7-4B62-B029-B23DA9830254}" destId="{41536665-9F2D-4F3F-B4CA-5BD6DB2958BA}" srcOrd="0" destOrd="1" presId="urn:microsoft.com/office/officeart/2005/8/layout/vList2"/>
    <dgm:cxn modelId="{D31FF515-548C-4715-A24F-74ACEE8B9207}" type="presOf" srcId="{C060F6CE-BC36-4F4B-A9BC-147B951E055A}" destId="{F1E6F992-5AD2-4C64-A660-D38CD9A24E7E}" srcOrd="0" destOrd="0" presId="urn:microsoft.com/office/officeart/2005/8/layout/vList2"/>
    <dgm:cxn modelId="{E00FA721-9564-4B2D-B56A-6B5865D5113E}" srcId="{11272A9A-FADF-493C-AE28-4DED40B27339}" destId="{7A6B5346-DBCC-4C1A-84AB-DA184C5B9036}" srcOrd="0" destOrd="0" parTransId="{2E68AE1F-82E6-44EA-86C7-E8B03A713BB4}" sibTransId="{B50FB9F8-0945-4AA7-864B-8348797F38F1}"/>
    <dgm:cxn modelId="{235DFF2E-69D7-4D59-A9F5-C1A9AC8522E9}" type="presOf" srcId="{6A976A83-B19E-44EB-9F94-7872468E8967}" destId="{A625AC15-82D6-4472-B2B5-1498D6C91A11}" srcOrd="0" destOrd="0" presId="urn:microsoft.com/office/officeart/2005/8/layout/vList2"/>
    <dgm:cxn modelId="{42D6D430-B9A8-4F3F-B7F1-3D742BD4D367}" type="presOf" srcId="{7A6B5346-DBCC-4C1A-84AB-DA184C5B9036}" destId="{59D2E996-D886-4586-A4F1-E666D9635E8B}" srcOrd="0" destOrd="0" presId="urn:microsoft.com/office/officeart/2005/8/layout/vList2"/>
    <dgm:cxn modelId="{A17A2534-34FD-486D-B973-920C7079C727}" srcId="{BF816B73-AC34-476F-A48B-7AC057C372BB}" destId="{DC955DC0-36A2-4ABE-8FB7-4292E74F4998}" srcOrd="0" destOrd="0" parTransId="{3401F15F-0531-4DD7-89D0-03548BC307F4}" sibTransId="{8D5CD21B-C287-4C40-9C96-B5AFE42443D6}"/>
    <dgm:cxn modelId="{100F094A-DB0E-437F-9766-86C5B4FE78E4}" type="presOf" srcId="{BF816B73-AC34-476F-A48B-7AC057C372BB}" destId="{252371D3-0BB7-46BD-8CDB-E0E37A5C7EC9}" srcOrd="0" destOrd="0" presId="urn:microsoft.com/office/officeart/2005/8/layout/vList2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963D634B-506B-468E-A873-EA2D812B9A5A}" srcId="{11272A9A-FADF-493C-AE28-4DED40B27339}" destId="{6A976A83-B19E-44EB-9F94-7872468E8967}" srcOrd="1" destOrd="0" parTransId="{D70F5CED-E079-4371-B4A0-4F2536F6D053}" sibTransId="{81E70EFE-4AD4-47DC-9527-9DA019972390}"/>
    <dgm:cxn modelId="{7D11C27A-B3CA-49B1-A76F-79075775A8EE}" srcId="{BF816B73-AC34-476F-A48B-7AC057C372BB}" destId="{5618FFE6-D2B7-4B62-B029-B23DA9830254}" srcOrd="1" destOrd="0" parTransId="{FF8BF640-609D-4DA9-B7F5-03E159A0A4F0}" sibTransId="{08FC78C8-5927-4F7D-B0B0-3A324D0CEA86}"/>
    <dgm:cxn modelId="{A4221988-0B58-4CAC-AF04-A542BA780A4B}" srcId="{6A976A83-B19E-44EB-9F94-7872468E8967}" destId="{C060F6CE-BC36-4F4B-A9BC-147B951E055A}" srcOrd="0" destOrd="0" parTransId="{B93412AD-AC05-4E59-905F-0D502B431774}" sibTransId="{579900C3-EB8A-4D1C-9DA0-4356E09B9FC4}"/>
    <dgm:cxn modelId="{24AF16AC-10ED-4D51-99C8-B8F3740E367B}" srcId="{7A6B5346-DBCC-4C1A-84AB-DA184C5B9036}" destId="{E527E187-5FF0-48CF-A488-504BE822F4B9}" srcOrd="0" destOrd="0" parTransId="{DEFC6965-FA9F-44B9-985C-408F76976EF3}" sibTransId="{11EABD3A-8937-434D-911C-84CBEC3313C2}"/>
    <dgm:cxn modelId="{9021FCB5-AC62-4DE5-B6E9-B76681BB248D}" type="presOf" srcId="{DC955DC0-36A2-4ABE-8FB7-4292E74F4998}" destId="{41536665-9F2D-4F3F-B4CA-5BD6DB2958BA}" srcOrd="0" destOrd="0" presId="urn:microsoft.com/office/officeart/2005/8/layout/vList2"/>
    <dgm:cxn modelId="{BFF8F5B6-6176-4A84-9202-EE68AE564D27}" type="presOf" srcId="{E527E187-5FF0-48CF-A488-504BE822F4B9}" destId="{52DFAC4E-9869-4A00-839F-16B351E6BCCF}" srcOrd="0" destOrd="0" presId="urn:microsoft.com/office/officeart/2005/8/layout/vList2"/>
    <dgm:cxn modelId="{2BCACCE1-446F-4E57-9A52-3EE53316B6EC}" srcId="{11272A9A-FADF-493C-AE28-4DED40B27339}" destId="{BF816B73-AC34-476F-A48B-7AC057C372BB}" srcOrd="2" destOrd="0" parTransId="{0AB52839-6B23-4D04-A5A1-C58A871960A9}" sibTransId="{EBD20E08-349A-4C27-A315-F634208A40A3}"/>
    <dgm:cxn modelId="{B3B38B36-C063-42AF-868A-92C9B42CEFFF}" type="presParOf" srcId="{374C9D64-C3A3-48D2-8C23-6D3D37C50407}" destId="{59D2E996-D886-4586-A4F1-E666D9635E8B}" srcOrd="0" destOrd="0" presId="urn:microsoft.com/office/officeart/2005/8/layout/vList2"/>
    <dgm:cxn modelId="{441CD6A4-3D7C-4687-9884-80391B6FC5BE}" type="presParOf" srcId="{374C9D64-C3A3-48D2-8C23-6D3D37C50407}" destId="{52DFAC4E-9869-4A00-839F-16B351E6BCCF}" srcOrd="1" destOrd="0" presId="urn:microsoft.com/office/officeart/2005/8/layout/vList2"/>
    <dgm:cxn modelId="{21B77B7D-36E7-404A-9C69-5E8F0070F425}" type="presParOf" srcId="{374C9D64-C3A3-48D2-8C23-6D3D37C50407}" destId="{A625AC15-82D6-4472-B2B5-1498D6C91A11}" srcOrd="2" destOrd="0" presId="urn:microsoft.com/office/officeart/2005/8/layout/vList2"/>
    <dgm:cxn modelId="{D54A0CFE-8FB3-426C-859A-103BC5A3F51C}" type="presParOf" srcId="{374C9D64-C3A3-48D2-8C23-6D3D37C50407}" destId="{F1E6F992-5AD2-4C64-A660-D38CD9A24E7E}" srcOrd="3" destOrd="0" presId="urn:microsoft.com/office/officeart/2005/8/layout/vList2"/>
    <dgm:cxn modelId="{D898633C-0FBF-4CBC-A354-DFA3E90745A6}" type="presParOf" srcId="{374C9D64-C3A3-48D2-8C23-6D3D37C50407}" destId="{252371D3-0BB7-46BD-8CDB-E0E37A5C7EC9}" srcOrd="4" destOrd="0" presId="urn:microsoft.com/office/officeart/2005/8/layout/vList2"/>
    <dgm:cxn modelId="{7523D494-88CA-40E4-A982-FA04BD0C9BAD}" type="presParOf" srcId="{374C9D64-C3A3-48D2-8C23-6D3D37C50407}" destId="{41536665-9F2D-4F3F-B4CA-5BD6DB2958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/>
            <a:t>Az Alkalmazotti Tanács a munkavállalókat megillető </a:t>
          </a:r>
          <a:r>
            <a:rPr lang="hu-HU" dirty="0" err="1"/>
            <a:t>participációs</a:t>
          </a:r>
          <a:r>
            <a:rPr lang="hu-HU" dirty="0"/>
            <a:t> (részvételi) jogokat gyakorolja a nevükben. </a:t>
          </a:r>
          <a:endParaRPr lang="en-US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dirty="0"/>
            <a:t>Az AT legfontosabb célja a munkáltatóval való együttműködés keretében a munkavállalók érdekeinek becsatornázása, a kölcsönös, bizalmon alapuló együttműködés és kommunikáció kialakítása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CBFD8CBB-22EC-49E8-B5B7-10A1046C1F0E}">
      <dgm:prSet/>
      <dgm:spPr/>
      <dgm:t>
        <a:bodyPr/>
        <a:lstStyle/>
        <a:p>
          <a:r>
            <a:rPr lang="hu-HU" dirty="0"/>
            <a:t>A munkavállalók és a munkáltató közös érdeke</a:t>
          </a:r>
          <a:endParaRPr lang="en-US" dirty="0"/>
        </a:p>
      </dgm:t>
    </dgm:pt>
    <dgm:pt modelId="{7C5A2CA4-7070-4D37-9906-6F1A6BC84D4F}" type="parTrans" cxnId="{D626095F-7594-4C5D-A5F1-8126292BDEB0}">
      <dgm:prSet/>
      <dgm:spPr/>
      <dgm:t>
        <a:bodyPr/>
        <a:lstStyle/>
        <a:p>
          <a:endParaRPr lang="en-US"/>
        </a:p>
      </dgm:t>
    </dgm:pt>
    <dgm:pt modelId="{9A873865-1772-4E69-94AE-0CC78C915435}" type="sibTrans" cxnId="{D626095F-7594-4C5D-A5F1-8126292BDEB0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dirty="0"/>
            <a:t>Az Egyetem fejlődésének elősegítése, optimalizált működési folyamatok kialakítása</a:t>
          </a:r>
          <a:endParaRPr lang="en-US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/>
      <dgm:spPr/>
      <dgm:t>
        <a:bodyPr/>
        <a:lstStyle/>
        <a:p>
          <a:r>
            <a:rPr lang="hu-HU" dirty="0"/>
            <a:t>Konfliktusmentes működés</a:t>
          </a:r>
          <a:endParaRPr lang="en-US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BABB9DCE-0829-40C9-BEBC-8E187D8ADB25}">
      <dgm:prSet/>
      <dgm:spPr/>
      <dgm:t>
        <a:bodyPr/>
        <a:lstStyle/>
        <a:p>
          <a:r>
            <a:rPr lang="hu-HU" dirty="0"/>
            <a:t>Munkavállalók közérzetének javítása (eredménye hatékonyságnövelés)</a:t>
          </a:r>
          <a:endParaRPr lang="en-US" dirty="0"/>
        </a:p>
      </dgm:t>
    </dgm:pt>
    <dgm:pt modelId="{89BBD3FC-2A0A-4BC4-83F0-D59625B1E83A}" type="parTrans" cxnId="{57A632E4-8789-42B2-AEA2-71AEE6218B22}">
      <dgm:prSet/>
      <dgm:spPr/>
      <dgm:t>
        <a:bodyPr/>
        <a:lstStyle/>
        <a:p>
          <a:endParaRPr lang="en-US"/>
        </a:p>
      </dgm:t>
    </dgm:pt>
    <dgm:pt modelId="{1379798A-0CEA-4611-9E61-31C8D3C89C33}" type="sibTrans" cxnId="{57A632E4-8789-42B2-AEA2-71AEE6218B22}">
      <dgm:prSet/>
      <dgm:spPr/>
      <dgm:t>
        <a:bodyPr/>
        <a:lstStyle/>
        <a:p>
          <a:endParaRPr lang="en-US"/>
        </a:p>
      </dgm:t>
    </dgm:pt>
    <dgm:pt modelId="{9AC9DFB3-A6CF-44C0-AFA3-EBC658764FF8}">
      <dgm:prSet/>
      <dgm:spPr/>
      <dgm:t>
        <a:bodyPr/>
        <a:lstStyle/>
        <a:p>
          <a:r>
            <a:rPr lang="hu-HU" dirty="0"/>
            <a:t>Az AT a munka törvénykönyvében (Mt.) az üzemi tanácsok számára biztosított jogkörökkel rendelkezik, működési kereteit jogszabály és a munkáltatóval kötött megállapodás határozza meg</a:t>
          </a:r>
          <a:endParaRPr lang="en-US" dirty="0"/>
        </a:p>
      </dgm:t>
    </dgm:pt>
    <dgm:pt modelId="{4D39BCC1-D288-4745-B19F-95125BEF5B38}" type="parTrans" cxnId="{DD7277FD-8508-4FE1-B5EC-D4DD04A44FB0}">
      <dgm:prSet/>
      <dgm:spPr/>
      <dgm:t>
        <a:bodyPr/>
        <a:lstStyle/>
        <a:p>
          <a:endParaRPr lang="hu-HU"/>
        </a:p>
      </dgm:t>
    </dgm:pt>
    <dgm:pt modelId="{33BAB88A-5BB5-4022-A85D-85BE734010E4}" type="sibTrans" cxnId="{DD7277FD-8508-4FE1-B5EC-D4DD04A44FB0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A61269AE-9D41-45EB-B41D-9524316A8B32}" type="pres">
      <dgm:prSet presAssocID="{B8A217B1-6416-401B-8CDC-4DF4F0A3A9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D0C225-7F8D-401E-8A2E-E6CC6E14A470}" type="pres">
      <dgm:prSet presAssocID="{843BA7DD-69D8-424E-9E94-376F8AF83B67}" presName="spacer" presStyleCnt="0"/>
      <dgm:spPr/>
    </dgm:pt>
    <dgm:pt modelId="{005BF42B-D055-44E9-AC22-A5ADF284139B}" type="pres">
      <dgm:prSet presAssocID="{9AC9DFB3-A6CF-44C0-AFA3-EBC658764F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7E6A92-F235-4D2E-AC8D-5A46981CBF35}" type="pres">
      <dgm:prSet presAssocID="{33BAB88A-5BB5-4022-A85D-85BE734010E4}" presName="spacer" presStyleCnt="0"/>
      <dgm:spPr/>
    </dgm:pt>
    <dgm:pt modelId="{230DAF22-42C6-44FA-8B08-E9AF0639F02A}" type="pres">
      <dgm:prSet presAssocID="{F5E886C6-BD51-4A26-B1F2-7E9BB4DEF4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12DE5C-D3D0-4753-9104-CD7FC4A7C6E1}" type="pres">
      <dgm:prSet presAssocID="{CE51F152-7BF6-4F2B-AD07-79170B220BCC}" presName="spacer" presStyleCnt="0"/>
      <dgm:spPr/>
    </dgm:pt>
    <dgm:pt modelId="{69FD70AD-97BD-4739-8767-FFA0670B9748}" type="pres">
      <dgm:prSet presAssocID="{CBFD8CBB-22EC-49E8-B5B7-10A1046C1F0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D5BF6B-3EF0-4539-AE01-5C114D31FF7B}" type="pres">
      <dgm:prSet presAssocID="{CBFD8CBB-22EC-49E8-B5B7-10A1046C1F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704818-A9D6-4670-9537-5A0123EE879B}" type="presOf" srcId="{BE2CBEDD-FEA7-4E94-8FDA-634F882716A2}" destId="{87D5BF6B-3EF0-4539-AE01-5C114D31FF7B}" srcOrd="0" destOrd="0" presId="urn:microsoft.com/office/officeart/2005/8/layout/vList2"/>
    <dgm:cxn modelId="{E793BA36-959E-4BD8-8A72-C8A3F79A0AFA}" type="presOf" srcId="{CBFD8CBB-22EC-49E8-B5B7-10A1046C1F0E}" destId="{69FD70AD-97BD-4739-8767-FFA0670B9748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DCCF3F38-FEA5-4B6A-B20A-589FD53CDFE9}" type="presOf" srcId="{BABB9DCE-0829-40C9-BEBC-8E187D8ADB25}" destId="{87D5BF6B-3EF0-4539-AE01-5C114D31FF7B}" srcOrd="0" destOrd="2" presId="urn:microsoft.com/office/officeart/2005/8/layout/vList2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D626095F-7594-4C5D-A5F1-8126292BDEB0}" srcId="{11272A9A-FADF-493C-AE28-4DED40B27339}" destId="{CBFD8CBB-22EC-49E8-B5B7-10A1046C1F0E}" srcOrd="3" destOrd="0" parTransId="{7C5A2CA4-7070-4D37-9906-6F1A6BC84D4F}" sibTransId="{9A873865-1772-4E69-94AE-0CC78C915435}"/>
    <dgm:cxn modelId="{5AD1415F-5140-4557-B54D-459BB78521AE}" srcId="{11272A9A-FADF-493C-AE28-4DED40B27339}" destId="{F5E886C6-BD51-4A26-B1F2-7E9BB4DEF43F}" srcOrd="2" destOrd="0" parTransId="{34F2CA0B-B4D6-418C-8948-1EA7228662F2}" sibTransId="{CE51F152-7BF6-4F2B-AD07-79170B220BCC}"/>
    <dgm:cxn modelId="{C02E9F68-540E-4A1A-800C-4155FD167893}" srcId="{CBFD8CBB-22EC-49E8-B5B7-10A1046C1F0E}" destId="{C3C449BB-E33B-4C17-8136-7D922165787A}" srcOrd="1" destOrd="0" parTransId="{B0F27773-FE0B-4A18-9478-36F591FD2C37}" sibTransId="{EF2F592F-B219-4A00-A045-1907E5B03E6D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C90E0A53-C7BC-425E-AD70-B1757361ACE7}" type="presOf" srcId="{9AC9DFB3-A6CF-44C0-AFA3-EBC658764FF8}" destId="{005BF42B-D055-44E9-AC22-A5ADF284139B}" srcOrd="0" destOrd="0" presId="urn:microsoft.com/office/officeart/2005/8/layout/vList2"/>
    <dgm:cxn modelId="{37843CBC-D168-4821-B72F-5285AAF913CC}" srcId="{CBFD8CBB-22EC-49E8-B5B7-10A1046C1F0E}" destId="{BE2CBEDD-FEA7-4E94-8FDA-634F882716A2}" srcOrd="0" destOrd="0" parTransId="{3FB980B7-F603-48FB-ACE1-453539B25CF6}" sibTransId="{C3AD491F-921E-49F2-9F75-2F7BF99A5651}"/>
    <dgm:cxn modelId="{3D5BEAC1-5DD4-42A4-B96F-910AEA5FFA87}" type="presOf" srcId="{C3C449BB-E33B-4C17-8136-7D922165787A}" destId="{87D5BF6B-3EF0-4539-AE01-5C114D31FF7B}" srcOrd="0" destOrd="1" presId="urn:microsoft.com/office/officeart/2005/8/layout/vList2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57A632E4-8789-42B2-AEA2-71AEE6218B22}" srcId="{CBFD8CBB-22EC-49E8-B5B7-10A1046C1F0E}" destId="{BABB9DCE-0829-40C9-BEBC-8E187D8ADB25}" srcOrd="2" destOrd="0" parTransId="{89BBD3FC-2A0A-4BC4-83F0-D59625B1E83A}" sibTransId="{1379798A-0CEA-4611-9E61-31C8D3C89C33}"/>
    <dgm:cxn modelId="{DD7277FD-8508-4FE1-B5EC-D4DD04A44FB0}" srcId="{11272A9A-FADF-493C-AE28-4DED40B27339}" destId="{9AC9DFB3-A6CF-44C0-AFA3-EBC658764FF8}" srcOrd="1" destOrd="0" parTransId="{4D39BCC1-D288-4745-B19F-95125BEF5B38}" sibTransId="{33BAB88A-5BB5-4022-A85D-85BE734010E4}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D96B8879-39EE-4D0C-9256-1C7D1A73B5E2}" type="presParOf" srcId="{374C9D64-C3A3-48D2-8C23-6D3D37C50407}" destId="{005BF42B-D055-44E9-AC22-A5ADF284139B}" srcOrd="2" destOrd="0" presId="urn:microsoft.com/office/officeart/2005/8/layout/vList2"/>
    <dgm:cxn modelId="{BB5755F5-1D9B-4A44-A024-8EED37F78B0C}" type="presParOf" srcId="{374C9D64-C3A3-48D2-8C23-6D3D37C50407}" destId="{B47E6A92-F235-4D2E-AC8D-5A46981CBF35}" srcOrd="3" destOrd="0" presId="urn:microsoft.com/office/officeart/2005/8/layout/vList2"/>
    <dgm:cxn modelId="{02C85D20-CC0F-4342-AEBF-CF4753293D9D}" type="presParOf" srcId="{374C9D64-C3A3-48D2-8C23-6D3D37C50407}" destId="{230DAF22-42C6-44FA-8B08-E9AF0639F02A}" srcOrd="4" destOrd="0" presId="urn:microsoft.com/office/officeart/2005/8/layout/vList2"/>
    <dgm:cxn modelId="{BD7BB4FD-9DDA-4425-B2B5-4279F490DE62}" type="presParOf" srcId="{374C9D64-C3A3-48D2-8C23-6D3D37C50407}" destId="{9712DE5C-D3D0-4753-9104-CD7FC4A7C6E1}" srcOrd="5" destOrd="0" presId="urn:microsoft.com/office/officeart/2005/8/layout/vList2"/>
    <dgm:cxn modelId="{F5A7E57D-2DB4-49E1-B96A-8117E3EF1B71}" type="presParOf" srcId="{374C9D64-C3A3-48D2-8C23-6D3D37C50407}" destId="{69FD70AD-97BD-4739-8767-FFA0670B9748}" srcOrd="6" destOrd="0" presId="urn:microsoft.com/office/officeart/2005/8/layout/vList2"/>
    <dgm:cxn modelId="{F338DEDF-43E0-4E36-A2D1-397DFB87FACB}" type="presParOf" srcId="{374C9D64-C3A3-48D2-8C23-6D3D37C50407}" destId="{87D5BF6B-3EF0-4539-AE01-5C114D31FF7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b="0" dirty="0"/>
            <a:t>A jóhiszeműség és a tisztesség elvének megfelelő eljárás, kölcsönös együttműködés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dirty="0"/>
            <a:t>Tájékoztatási kötelezettség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dirty="0"/>
            <a:t>Adatkezelési és GDPR szabályok betartása</a:t>
          </a:r>
          <a:endParaRPr lang="en-US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/>
      <dgm:spPr/>
      <dgm:t>
        <a:bodyPr/>
        <a:lstStyle/>
        <a:p>
          <a:r>
            <a:rPr lang="hu-HU" dirty="0"/>
            <a:t>Esélyegyenlőség biztosításában való részvétel</a:t>
          </a:r>
          <a:endParaRPr lang="en-US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A61269AE-9D41-45EB-B41D-9524316A8B32}" type="pres">
      <dgm:prSet presAssocID="{B8A217B1-6416-401B-8CDC-4DF4F0A3A9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12DE5C-D3D0-4753-9104-CD7FC4A7C6E1}" type="pres">
      <dgm:prSet presAssocID="{CE51F152-7BF6-4F2B-AD07-79170B220BCC}" presName="spacer" presStyleCnt="0"/>
      <dgm:spPr/>
    </dgm:pt>
    <dgm:pt modelId="{E8D8D651-9F8C-4F08-8230-76D6B1D4A850}" type="pres">
      <dgm:prSet presAssocID="{BE2CBEDD-FEA7-4E94-8FDA-634F882716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E81508-DA09-4938-934A-F0F46BBF26C3}" type="pres">
      <dgm:prSet presAssocID="{C3AD491F-921E-49F2-9F75-2F7BF99A5651}" presName="spacer" presStyleCnt="0"/>
      <dgm:spPr/>
    </dgm:pt>
    <dgm:pt modelId="{21B28A30-C47E-4D1D-A023-FD6FC16B5AFE}" type="pres">
      <dgm:prSet presAssocID="{C3C449BB-E33B-4C17-8136-7D922165787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C02E9F68-540E-4A1A-800C-4155FD167893}" srcId="{11272A9A-FADF-493C-AE28-4DED40B27339}" destId="{C3C449BB-E33B-4C17-8136-7D922165787A}" srcOrd="3" destOrd="0" parTransId="{B0F27773-FE0B-4A18-9478-36F591FD2C37}" sibTransId="{EF2F592F-B219-4A00-A045-1907E5B03E6D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7AE9E789-399B-49BC-BA68-C92F15BA3945}" type="presOf" srcId="{BE2CBEDD-FEA7-4E94-8FDA-634F882716A2}" destId="{E8D8D651-9F8C-4F08-8230-76D6B1D4A850}" srcOrd="0" destOrd="0" presId="urn:microsoft.com/office/officeart/2005/8/layout/vList2"/>
    <dgm:cxn modelId="{37843CBC-D168-4821-B72F-5285AAF913CC}" srcId="{11272A9A-FADF-493C-AE28-4DED40B27339}" destId="{BE2CBEDD-FEA7-4E94-8FDA-634F882716A2}" srcOrd="2" destOrd="0" parTransId="{3FB980B7-F603-48FB-ACE1-453539B25CF6}" sibTransId="{C3AD491F-921E-49F2-9F75-2F7BF99A5651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7AADC9FC-B78D-4397-B115-2DE36B1BCBD4}" type="presOf" srcId="{C3C449BB-E33B-4C17-8136-7D922165787A}" destId="{21B28A30-C47E-4D1D-A023-FD6FC16B5AFE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2743BA96-FDF6-483D-A85F-29B5A304E2B4}" type="presParOf" srcId="{374C9D64-C3A3-48D2-8C23-6D3D37C50407}" destId="{E8D8D651-9F8C-4F08-8230-76D6B1D4A850}" srcOrd="4" destOrd="0" presId="urn:microsoft.com/office/officeart/2005/8/layout/vList2"/>
    <dgm:cxn modelId="{060BF5A6-AAC7-4C7B-97A3-3D3A048706FC}" type="presParOf" srcId="{374C9D64-C3A3-48D2-8C23-6D3D37C50407}" destId="{3CE81508-DA09-4938-934A-F0F46BBF26C3}" srcOrd="5" destOrd="0" presId="urn:microsoft.com/office/officeart/2005/8/layout/vList2"/>
    <dgm:cxn modelId="{5D10D6D4-C5EA-4B61-92F7-0EADDFC9E2BB}" type="presParOf" srcId="{374C9D64-C3A3-48D2-8C23-6D3D37C50407}" destId="{21B28A30-C47E-4D1D-A023-FD6FC16B5A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b="1" dirty="0"/>
            <a:t>Munkáltató tájékoztatási kötelezettsége</a:t>
          </a:r>
          <a:r>
            <a:rPr lang="hu-HU" dirty="0"/>
            <a:t> (Mt. 233.§ (1) a), 262. § (2)-(3), 265. § (1))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b="1" dirty="0"/>
            <a:t>Az AT informálási kötelezettsége</a:t>
          </a:r>
          <a:r>
            <a:rPr lang="hu-HU" dirty="0"/>
            <a:t> (Mt. 262. § (4))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BE2CBEDD-FEA7-4E94-8FDA-634F882716A2}">
      <dgm:prSet/>
      <dgm:spPr/>
      <dgm:t>
        <a:bodyPr/>
        <a:lstStyle/>
        <a:p>
          <a:r>
            <a:rPr lang="hu-HU" b="1"/>
            <a:t>Véleményezési jog</a:t>
          </a:r>
          <a:r>
            <a:rPr lang="hu-HU"/>
            <a:t> (Mt. 264. §)</a:t>
          </a:r>
          <a:endParaRPr lang="en-US" dirty="0"/>
        </a:p>
      </dgm:t>
    </dgm:pt>
    <dgm:pt modelId="{3FB980B7-F603-48FB-ACE1-453539B25CF6}" type="parTrans" cxnId="{37843CBC-D168-4821-B72F-5285AAF913CC}">
      <dgm:prSet/>
      <dgm:spPr/>
      <dgm:t>
        <a:bodyPr/>
        <a:lstStyle/>
        <a:p>
          <a:endParaRPr lang="en-US"/>
        </a:p>
      </dgm:t>
    </dgm:pt>
    <dgm:pt modelId="{C3AD491F-921E-49F2-9F75-2F7BF99A5651}" type="sibTrans" cxnId="{37843CBC-D168-4821-B72F-5285AAF913CC}">
      <dgm:prSet/>
      <dgm:spPr/>
      <dgm:t>
        <a:bodyPr/>
        <a:lstStyle/>
        <a:p>
          <a:endParaRPr lang="en-US"/>
        </a:p>
      </dgm:t>
    </dgm:pt>
    <dgm:pt modelId="{C3C449BB-E33B-4C17-8136-7D922165787A}">
      <dgm:prSet/>
      <dgm:spPr/>
      <dgm:t>
        <a:bodyPr/>
        <a:lstStyle/>
        <a:p>
          <a:r>
            <a:rPr lang="hu-HU" b="1" dirty="0"/>
            <a:t>Konzultáció kérése</a:t>
          </a:r>
          <a:r>
            <a:rPr lang="hu-HU" dirty="0"/>
            <a:t> (Mt. 233. § (2), 262. § (2))</a:t>
          </a:r>
          <a:endParaRPr lang="en-US" dirty="0"/>
        </a:p>
      </dgm:t>
    </dgm:pt>
    <dgm:pt modelId="{B0F27773-FE0B-4A18-9478-36F591FD2C37}" type="parTrans" cxnId="{C02E9F68-540E-4A1A-800C-4155FD167893}">
      <dgm:prSet/>
      <dgm:spPr/>
      <dgm:t>
        <a:bodyPr/>
        <a:lstStyle/>
        <a:p>
          <a:endParaRPr lang="en-US"/>
        </a:p>
      </dgm:t>
    </dgm:pt>
    <dgm:pt modelId="{EF2F592F-B219-4A00-A045-1907E5B03E6D}" type="sibTrans" cxnId="{C02E9F68-540E-4A1A-800C-4155FD167893}">
      <dgm:prSet/>
      <dgm:spPr/>
      <dgm:t>
        <a:bodyPr/>
        <a:lstStyle/>
        <a:p>
          <a:endParaRPr lang="en-US"/>
        </a:p>
      </dgm:t>
    </dgm:pt>
    <dgm:pt modelId="{2DF4411A-5840-4BB2-94FF-EEEDE3395551}">
      <dgm:prSet/>
      <dgm:spPr/>
      <dgm:t>
        <a:bodyPr/>
        <a:lstStyle/>
        <a:p>
          <a:r>
            <a:rPr lang="hu-HU" b="1" dirty="0" err="1"/>
            <a:t>Együttdöntési</a:t>
          </a:r>
          <a:r>
            <a:rPr lang="hu-HU" b="1" dirty="0"/>
            <a:t> jog</a:t>
          </a:r>
          <a:r>
            <a:rPr lang="hu-HU" dirty="0"/>
            <a:t> (Mt. 263. §)</a:t>
          </a:r>
          <a:endParaRPr lang="en-US" dirty="0"/>
        </a:p>
      </dgm:t>
    </dgm:pt>
    <dgm:pt modelId="{D7C3594C-AEC2-4370-94DB-22B10E939CCA}" type="parTrans" cxnId="{0B1E60F1-538E-4D7D-9889-269C241555D8}">
      <dgm:prSet/>
      <dgm:spPr/>
      <dgm:t>
        <a:bodyPr/>
        <a:lstStyle/>
        <a:p>
          <a:endParaRPr lang="hu-HU"/>
        </a:p>
      </dgm:t>
    </dgm:pt>
    <dgm:pt modelId="{D3E7D502-DA48-40D7-86F6-8C0DD345B333}" type="sibTrans" cxnId="{0B1E60F1-538E-4D7D-9889-269C241555D8}">
      <dgm:prSet/>
      <dgm:spPr/>
      <dgm:t>
        <a:bodyPr/>
        <a:lstStyle/>
        <a:p>
          <a:endParaRPr lang="hu-HU"/>
        </a:p>
      </dgm:t>
    </dgm:pt>
    <dgm:pt modelId="{104DFD51-2269-41BC-A91C-9C7823CB35D5}">
      <dgm:prSet/>
      <dgm:spPr/>
      <dgm:t>
        <a:bodyPr/>
        <a:lstStyle/>
        <a:p>
          <a:r>
            <a:rPr lang="hu-HU" b="1" dirty="0"/>
            <a:t>Ellenőrzéshez való jog</a:t>
          </a:r>
          <a:r>
            <a:rPr lang="hu-HU" dirty="0"/>
            <a:t> ((Mt. 262. § (1))</a:t>
          </a:r>
          <a:endParaRPr lang="en-US" dirty="0"/>
        </a:p>
      </dgm:t>
    </dgm:pt>
    <dgm:pt modelId="{1062925A-7FCB-4192-920B-C43DBB7562A1}" type="parTrans" cxnId="{4D9328AD-6C32-4509-AD9A-0A7E2E516CF1}">
      <dgm:prSet/>
      <dgm:spPr/>
      <dgm:t>
        <a:bodyPr/>
        <a:lstStyle/>
        <a:p>
          <a:endParaRPr lang="hu-HU"/>
        </a:p>
      </dgm:t>
    </dgm:pt>
    <dgm:pt modelId="{73B72CA2-E7E1-42CD-8807-837D992D360B}" type="sibTrans" cxnId="{4D9328AD-6C32-4509-AD9A-0A7E2E516CF1}">
      <dgm:prSet/>
      <dgm:spPr/>
      <dgm:t>
        <a:bodyPr/>
        <a:lstStyle/>
        <a:p>
          <a:endParaRPr lang="hu-HU"/>
        </a:p>
      </dgm:t>
    </dgm:pt>
    <dgm:pt modelId="{2298D427-0C2D-4EE5-ACF6-352F4124B78B}">
      <dgm:prSet/>
      <dgm:spPr/>
      <dgm:t>
        <a:bodyPr/>
        <a:lstStyle/>
        <a:p>
          <a:r>
            <a:rPr lang="hu-HU" b="1" dirty="0"/>
            <a:t>Az AT elnökének és tagjainak járó kedvezmények, védettség (Mt. 260. §)</a:t>
          </a:r>
          <a:endParaRPr lang="en-US" dirty="0"/>
        </a:p>
      </dgm:t>
    </dgm:pt>
    <dgm:pt modelId="{9F46AACB-A582-436B-A56B-3616B0663D88}" type="parTrans" cxnId="{AF787C49-BD0C-4A87-A8AF-20E0D3400BB1}">
      <dgm:prSet/>
      <dgm:spPr/>
      <dgm:t>
        <a:bodyPr/>
        <a:lstStyle/>
        <a:p>
          <a:endParaRPr lang="hu-HU"/>
        </a:p>
      </dgm:t>
    </dgm:pt>
    <dgm:pt modelId="{2965787F-CF5B-4E0A-9593-C5ABB85578B1}" type="sibTrans" cxnId="{AF787C49-BD0C-4A87-A8AF-20E0D3400BB1}">
      <dgm:prSet/>
      <dgm:spPr/>
      <dgm:t>
        <a:bodyPr/>
        <a:lstStyle/>
        <a:p>
          <a:endParaRPr lang="hu-HU"/>
        </a:p>
      </dgm:t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A61269AE-9D41-45EB-B41D-9524316A8B32}" type="pres">
      <dgm:prSet presAssocID="{B8A217B1-6416-401B-8CDC-4DF4F0A3A92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5D0C225-7F8D-401E-8A2E-E6CC6E14A470}" type="pres">
      <dgm:prSet presAssocID="{843BA7DD-69D8-424E-9E94-376F8AF83B67}" presName="spacer" presStyleCnt="0"/>
      <dgm:spPr/>
    </dgm:pt>
    <dgm:pt modelId="{230DAF22-42C6-44FA-8B08-E9AF0639F02A}" type="pres">
      <dgm:prSet presAssocID="{F5E886C6-BD51-4A26-B1F2-7E9BB4DEF43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712DE5C-D3D0-4753-9104-CD7FC4A7C6E1}" type="pres">
      <dgm:prSet presAssocID="{CE51F152-7BF6-4F2B-AD07-79170B220BCC}" presName="spacer" presStyleCnt="0"/>
      <dgm:spPr/>
    </dgm:pt>
    <dgm:pt modelId="{E8D8D651-9F8C-4F08-8230-76D6B1D4A850}" type="pres">
      <dgm:prSet presAssocID="{BE2CBEDD-FEA7-4E94-8FDA-634F882716A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CE81508-DA09-4938-934A-F0F46BBF26C3}" type="pres">
      <dgm:prSet presAssocID="{C3AD491F-921E-49F2-9F75-2F7BF99A5651}" presName="spacer" presStyleCnt="0"/>
      <dgm:spPr/>
    </dgm:pt>
    <dgm:pt modelId="{21B28A30-C47E-4D1D-A023-FD6FC16B5AFE}" type="pres">
      <dgm:prSet presAssocID="{C3C449BB-E33B-4C17-8136-7D922165787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07D3085-D77A-445D-B4E2-5A0BB787FDF7}" type="pres">
      <dgm:prSet presAssocID="{EF2F592F-B219-4A00-A045-1907E5B03E6D}" presName="spacer" presStyleCnt="0"/>
      <dgm:spPr/>
    </dgm:pt>
    <dgm:pt modelId="{61984F92-E834-4D1A-8968-7C2843C5F947}" type="pres">
      <dgm:prSet presAssocID="{2DF4411A-5840-4BB2-94FF-EEEDE339555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A309079-2E04-4A67-BFE7-B283322194F5}" type="pres">
      <dgm:prSet presAssocID="{D3E7D502-DA48-40D7-86F6-8C0DD345B333}" presName="spacer" presStyleCnt="0"/>
      <dgm:spPr/>
    </dgm:pt>
    <dgm:pt modelId="{B7BFBC63-F969-4F34-8DA3-FDCFD1D55745}" type="pres">
      <dgm:prSet presAssocID="{104DFD51-2269-41BC-A91C-9C7823CB35D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8C6B1B1-5508-4FAE-9864-8BB7696EE9B6}" type="pres">
      <dgm:prSet presAssocID="{73B72CA2-E7E1-42CD-8807-837D992D360B}" presName="spacer" presStyleCnt="0"/>
      <dgm:spPr/>
    </dgm:pt>
    <dgm:pt modelId="{8A144FA0-3964-4AE2-9BE6-311E2D762802}" type="pres">
      <dgm:prSet presAssocID="{2298D427-0C2D-4EE5-ACF6-352F4124B78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825DEE43-EE76-49FC-BCF0-DFA946FDBDD3}" type="presOf" srcId="{2DF4411A-5840-4BB2-94FF-EEEDE3395551}" destId="{61984F92-E834-4D1A-8968-7C2843C5F947}" srcOrd="0" destOrd="0" presId="urn:microsoft.com/office/officeart/2005/8/layout/vList2"/>
    <dgm:cxn modelId="{C02E9F68-540E-4A1A-800C-4155FD167893}" srcId="{11272A9A-FADF-493C-AE28-4DED40B27339}" destId="{C3C449BB-E33B-4C17-8136-7D922165787A}" srcOrd="3" destOrd="0" parTransId="{B0F27773-FE0B-4A18-9478-36F591FD2C37}" sibTransId="{EF2F592F-B219-4A00-A045-1907E5B03E6D}"/>
    <dgm:cxn modelId="{AF787C49-BD0C-4A87-A8AF-20E0D3400BB1}" srcId="{11272A9A-FADF-493C-AE28-4DED40B27339}" destId="{2298D427-0C2D-4EE5-ACF6-352F4124B78B}" srcOrd="6" destOrd="0" parTransId="{9F46AACB-A582-436B-A56B-3616B0663D88}" sibTransId="{2965787F-CF5B-4E0A-9593-C5ABB85578B1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6DDF9877-ADF8-413A-92ED-1319C769E176}" type="presOf" srcId="{2298D427-0C2D-4EE5-ACF6-352F4124B78B}" destId="{8A144FA0-3964-4AE2-9BE6-311E2D762802}" srcOrd="0" destOrd="0" presId="urn:microsoft.com/office/officeart/2005/8/layout/vList2"/>
    <dgm:cxn modelId="{7AE9E789-399B-49BC-BA68-C92F15BA3945}" type="presOf" srcId="{BE2CBEDD-FEA7-4E94-8FDA-634F882716A2}" destId="{E8D8D651-9F8C-4F08-8230-76D6B1D4A850}" srcOrd="0" destOrd="0" presId="urn:microsoft.com/office/officeart/2005/8/layout/vList2"/>
    <dgm:cxn modelId="{4D9328AD-6C32-4509-AD9A-0A7E2E516CF1}" srcId="{11272A9A-FADF-493C-AE28-4DED40B27339}" destId="{104DFD51-2269-41BC-A91C-9C7823CB35D5}" srcOrd="5" destOrd="0" parTransId="{1062925A-7FCB-4192-920B-C43DBB7562A1}" sibTransId="{73B72CA2-E7E1-42CD-8807-837D992D360B}"/>
    <dgm:cxn modelId="{37843CBC-D168-4821-B72F-5285AAF913CC}" srcId="{11272A9A-FADF-493C-AE28-4DED40B27339}" destId="{BE2CBEDD-FEA7-4E94-8FDA-634F882716A2}" srcOrd="2" destOrd="0" parTransId="{3FB980B7-F603-48FB-ACE1-453539B25CF6}" sibTransId="{C3AD491F-921E-49F2-9F75-2F7BF99A5651}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9F5864CC-BF14-42FC-A190-D4D4A62B8F86}" type="presOf" srcId="{104DFD51-2269-41BC-A91C-9C7823CB35D5}" destId="{B7BFBC63-F969-4F34-8DA3-FDCFD1D55745}" srcOrd="0" destOrd="0" presId="urn:microsoft.com/office/officeart/2005/8/layout/vList2"/>
    <dgm:cxn modelId="{0B1E60F1-538E-4D7D-9889-269C241555D8}" srcId="{11272A9A-FADF-493C-AE28-4DED40B27339}" destId="{2DF4411A-5840-4BB2-94FF-EEEDE3395551}" srcOrd="4" destOrd="0" parTransId="{D7C3594C-AEC2-4370-94DB-22B10E939CCA}" sibTransId="{D3E7D502-DA48-40D7-86F6-8C0DD345B333}"/>
    <dgm:cxn modelId="{7AADC9FC-B78D-4397-B115-2DE36B1BCBD4}" type="presOf" srcId="{C3C449BB-E33B-4C17-8136-7D922165787A}" destId="{21B28A30-C47E-4D1D-A023-FD6FC16B5AFE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FB6BBBEE-2FC5-4CF7-80F2-9BD8C013B963}" type="presParOf" srcId="{374C9D64-C3A3-48D2-8C23-6D3D37C50407}" destId="{95D0C225-7F8D-401E-8A2E-E6CC6E14A470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D7BB4FD-9DDA-4425-B2B5-4279F490DE62}" type="presParOf" srcId="{374C9D64-C3A3-48D2-8C23-6D3D37C50407}" destId="{9712DE5C-D3D0-4753-9104-CD7FC4A7C6E1}" srcOrd="3" destOrd="0" presId="urn:microsoft.com/office/officeart/2005/8/layout/vList2"/>
    <dgm:cxn modelId="{2743BA96-FDF6-483D-A85F-29B5A304E2B4}" type="presParOf" srcId="{374C9D64-C3A3-48D2-8C23-6D3D37C50407}" destId="{E8D8D651-9F8C-4F08-8230-76D6B1D4A850}" srcOrd="4" destOrd="0" presId="urn:microsoft.com/office/officeart/2005/8/layout/vList2"/>
    <dgm:cxn modelId="{060BF5A6-AAC7-4C7B-97A3-3D3A048706FC}" type="presParOf" srcId="{374C9D64-C3A3-48D2-8C23-6D3D37C50407}" destId="{3CE81508-DA09-4938-934A-F0F46BBF26C3}" srcOrd="5" destOrd="0" presId="urn:microsoft.com/office/officeart/2005/8/layout/vList2"/>
    <dgm:cxn modelId="{5D10D6D4-C5EA-4B61-92F7-0EADDFC9E2BB}" type="presParOf" srcId="{374C9D64-C3A3-48D2-8C23-6D3D37C50407}" destId="{21B28A30-C47E-4D1D-A023-FD6FC16B5AFE}" srcOrd="6" destOrd="0" presId="urn:microsoft.com/office/officeart/2005/8/layout/vList2"/>
    <dgm:cxn modelId="{80EA8D2D-8FC5-4D83-8B94-760DF36145DE}" type="presParOf" srcId="{374C9D64-C3A3-48D2-8C23-6D3D37C50407}" destId="{F07D3085-D77A-445D-B4E2-5A0BB787FDF7}" srcOrd="7" destOrd="0" presId="urn:microsoft.com/office/officeart/2005/8/layout/vList2"/>
    <dgm:cxn modelId="{AFA5ADB1-8600-4A03-9208-0F4E8DD034D4}" type="presParOf" srcId="{374C9D64-C3A3-48D2-8C23-6D3D37C50407}" destId="{61984F92-E834-4D1A-8968-7C2843C5F947}" srcOrd="8" destOrd="0" presId="urn:microsoft.com/office/officeart/2005/8/layout/vList2"/>
    <dgm:cxn modelId="{5CC5F1B4-071C-475C-81FD-4BA88D4E5E1B}" type="presParOf" srcId="{374C9D64-C3A3-48D2-8C23-6D3D37C50407}" destId="{0A309079-2E04-4A67-BFE7-B283322194F5}" srcOrd="9" destOrd="0" presId="urn:microsoft.com/office/officeart/2005/8/layout/vList2"/>
    <dgm:cxn modelId="{E7D9F50C-EBC6-4FBB-95E3-AB241F2CE674}" type="presParOf" srcId="{374C9D64-C3A3-48D2-8C23-6D3D37C50407}" destId="{B7BFBC63-F969-4F34-8DA3-FDCFD1D55745}" srcOrd="10" destOrd="0" presId="urn:microsoft.com/office/officeart/2005/8/layout/vList2"/>
    <dgm:cxn modelId="{4D5E4320-8E68-43BC-B26F-B6F5692C1D78}" type="presParOf" srcId="{374C9D64-C3A3-48D2-8C23-6D3D37C50407}" destId="{18C6B1B1-5508-4FAE-9864-8BB7696EE9B6}" srcOrd="11" destOrd="0" presId="urn:microsoft.com/office/officeart/2005/8/layout/vList2"/>
    <dgm:cxn modelId="{6D7D9597-C1F2-48EA-992A-A477D25B0C69}" type="presParOf" srcId="{374C9D64-C3A3-48D2-8C23-6D3D37C50407}" destId="{8A144FA0-3964-4AE2-9BE6-311E2D76280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/>
            <a:t>Titoktartási kötelezettség, adatvédelem (Mt. 234. §)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F5E886C6-BD51-4A26-B1F2-7E9BB4DEF43F}">
      <dgm:prSet/>
      <dgm:spPr/>
      <dgm:t>
        <a:bodyPr/>
        <a:lstStyle/>
        <a:p>
          <a:r>
            <a:rPr lang="hu-HU" b="1" dirty="0"/>
            <a:t>AT magatartása sztrájk esetén (Mt. 266. §)</a:t>
          </a:r>
          <a:endParaRPr lang="en-US" dirty="0"/>
        </a:p>
      </dgm:t>
    </dgm:pt>
    <dgm:pt modelId="{34F2CA0B-B4D6-418C-8948-1EA7228662F2}" type="parTrans" cxnId="{5AD1415F-5140-4557-B54D-459BB78521AE}">
      <dgm:prSet/>
      <dgm:spPr/>
      <dgm:t>
        <a:bodyPr/>
        <a:lstStyle/>
        <a:p>
          <a:endParaRPr lang="en-US"/>
        </a:p>
      </dgm:t>
    </dgm:pt>
    <dgm:pt modelId="{CE51F152-7BF6-4F2B-AD07-79170B220BCC}" type="sibTrans" cxnId="{5AD1415F-5140-4557-B54D-459BB78521AE}">
      <dgm:prSet/>
      <dgm:spPr/>
      <dgm:t>
        <a:bodyPr/>
        <a:lstStyle/>
        <a:p>
          <a:endParaRPr lang="en-US"/>
        </a:p>
      </dgm:t>
    </dgm:pt>
    <dgm:pt modelId="{3E20A82F-225F-40D0-B96C-6E534B69A50D}">
      <dgm:prSet/>
      <dgm:spPr/>
      <dgm:t>
        <a:bodyPr/>
        <a:lstStyle/>
        <a:p>
          <a:pPr algn="just"/>
          <a:r>
            <a:rPr lang="hu-HU" b="0" dirty="0"/>
            <a:t>A munkáltató jogos gazdasági érdekeinek, üzleti titkainak védelme érdekében a titoktartás alapvető elvárás az AT-</a:t>
          </a:r>
          <a:r>
            <a:rPr lang="hu-HU" b="0" dirty="0" err="1"/>
            <a:t>val</a:t>
          </a:r>
          <a:r>
            <a:rPr lang="hu-HU" b="0" dirty="0"/>
            <a:t> szemben, amelynek szigorúan eleget kívánunk tenni.</a:t>
          </a:r>
          <a:endParaRPr lang="en-US" b="0" dirty="0"/>
        </a:p>
      </dgm:t>
    </dgm:pt>
    <dgm:pt modelId="{EB329D28-DD7C-4E75-9F37-087F5EAE8DB9}" type="parTrans" cxnId="{753DF0D2-EEB6-419D-B31B-B3EF4ACC8B79}">
      <dgm:prSet/>
      <dgm:spPr/>
    </dgm:pt>
    <dgm:pt modelId="{4AB52A54-394B-4613-A950-3AEDE1C660A9}" type="sibTrans" cxnId="{753DF0D2-EEB6-419D-B31B-B3EF4ACC8B79}">
      <dgm:prSet/>
      <dgm:spPr/>
    </dgm:pt>
    <dgm:pt modelId="{0B9F1CA8-6CB1-445C-9841-1D702985C351}">
      <dgm:prSet/>
      <dgm:spPr/>
      <dgm:t>
        <a:bodyPr/>
        <a:lstStyle/>
        <a:p>
          <a:r>
            <a:rPr lang="hu-HU" dirty="0"/>
            <a:t>Pártatlan magatartás</a:t>
          </a:r>
          <a:endParaRPr lang="en-US" dirty="0"/>
        </a:p>
      </dgm:t>
    </dgm:pt>
    <dgm:pt modelId="{28F3479F-F44F-4AC0-A6E7-802545A2AD02}" type="parTrans" cxnId="{3BFE6262-2950-49EC-8825-0A3C66976DFF}">
      <dgm:prSet/>
      <dgm:spPr/>
    </dgm:pt>
    <dgm:pt modelId="{6DBC7ED0-FD64-49A5-A3C5-AE62C8E16C66}" type="sibTrans" cxnId="{3BFE6262-2950-49EC-8825-0A3C66976DFF}">
      <dgm:prSet/>
      <dgm:spPr/>
    </dgm:pt>
    <dgm:pt modelId="{BF4A9B3F-E563-4D3D-8E3D-53008443BD7A}">
      <dgm:prSet/>
      <dgm:spPr/>
      <dgm:t>
        <a:bodyPr/>
        <a:lstStyle/>
        <a:p>
          <a:r>
            <a:rPr lang="hu-HU" dirty="0"/>
            <a:t>Sztrájk szervezésének, támogatásának tilalma</a:t>
          </a:r>
          <a:endParaRPr lang="en-US" dirty="0"/>
        </a:p>
      </dgm:t>
    </dgm:pt>
    <dgm:pt modelId="{BBE7BFF4-F276-4706-894E-0C83EAADA575}" type="parTrans" cxnId="{F7692937-CC8E-4CBD-A290-AC5FAEC66708}">
      <dgm:prSet/>
      <dgm:spPr/>
    </dgm:pt>
    <dgm:pt modelId="{5659397D-0543-43D3-A06A-1492BD9F9E6B}" type="sibTrans" cxnId="{F7692937-CC8E-4CBD-A290-AC5FAEC66708}">
      <dgm:prSet/>
      <dgm:spPr/>
    </dgm:pt>
    <dgm:pt modelId="{C8F79D0D-64E2-401F-A86F-C8487BC7E86D}">
      <dgm:prSet/>
      <dgm:spPr/>
      <dgm:t>
        <a:bodyPr/>
        <a:lstStyle/>
        <a:p>
          <a:r>
            <a:rPr lang="hu-HU" dirty="0"/>
            <a:t>Sztrájk akadályozásának tilalma</a:t>
          </a:r>
          <a:endParaRPr lang="en-US" dirty="0"/>
        </a:p>
      </dgm:t>
    </dgm:pt>
    <dgm:pt modelId="{EE19B632-0AC4-4946-8061-923A1B59193B}" type="parTrans" cxnId="{2FBBFA7C-9FC0-41E2-B388-2D22244F0581}">
      <dgm:prSet/>
      <dgm:spPr/>
    </dgm:pt>
    <dgm:pt modelId="{3E7F8D81-8ED6-4ADE-89CE-07A533562529}" type="sibTrans" cxnId="{2FBBFA7C-9FC0-41E2-B388-2D22244F0581}">
      <dgm:prSet/>
      <dgm:spPr/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A61269AE-9D41-45EB-B41D-9524316A8B32}" type="pres">
      <dgm:prSet presAssocID="{B8A217B1-6416-401B-8CDC-4DF4F0A3A9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B2D35D-D753-4828-A8C3-94E61B26E9A9}" type="pres">
      <dgm:prSet presAssocID="{B8A217B1-6416-401B-8CDC-4DF4F0A3A928}" presName="childText" presStyleLbl="revTx" presStyleIdx="0" presStyleCnt="2">
        <dgm:presLayoutVars>
          <dgm:bulletEnabled val="1"/>
        </dgm:presLayoutVars>
      </dgm:prSet>
      <dgm:spPr/>
    </dgm:pt>
    <dgm:pt modelId="{230DAF22-42C6-44FA-8B08-E9AF0639F02A}" type="pres">
      <dgm:prSet presAssocID="{F5E886C6-BD51-4A26-B1F2-7E9BB4DEF4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6ACE08A-5CA6-4B5F-950C-71EF3625A222}" type="pres">
      <dgm:prSet presAssocID="{F5E886C6-BD51-4A26-B1F2-7E9BB4DEF4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84D630-6131-4948-B1C6-54C48D9D147D}" type="presOf" srcId="{BF4A9B3F-E563-4D3D-8E3D-53008443BD7A}" destId="{36ACE08A-5CA6-4B5F-950C-71EF3625A222}" srcOrd="0" destOrd="1" presId="urn:microsoft.com/office/officeart/2005/8/layout/vList2"/>
    <dgm:cxn modelId="{F7692937-CC8E-4CBD-A290-AC5FAEC66708}" srcId="{F5E886C6-BD51-4A26-B1F2-7E9BB4DEF43F}" destId="{BF4A9B3F-E563-4D3D-8E3D-53008443BD7A}" srcOrd="1" destOrd="0" parTransId="{BBE7BFF4-F276-4706-894E-0C83EAADA575}" sibTransId="{5659397D-0543-43D3-A06A-1492BD9F9E6B}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66603E3A-8077-493D-9CF0-5D57AADF8A43}" type="presOf" srcId="{0B9F1CA8-6CB1-445C-9841-1D702985C351}" destId="{36ACE08A-5CA6-4B5F-950C-71EF3625A222}" srcOrd="0" destOrd="0" presId="urn:microsoft.com/office/officeart/2005/8/layout/vList2"/>
    <dgm:cxn modelId="{5B86873D-95F8-404C-9170-3EBE42A8AC15}" type="presOf" srcId="{F5E886C6-BD51-4A26-B1F2-7E9BB4DEF43F}" destId="{230DAF22-42C6-44FA-8B08-E9AF0639F02A}" srcOrd="0" destOrd="0" presId="urn:microsoft.com/office/officeart/2005/8/layout/vList2"/>
    <dgm:cxn modelId="{5AD1415F-5140-4557-B54D-459BB78521AE}" srcId="{11272A9A-FADF-493C-AE28-4DED40B27339}" destId="{F5E886C6-BD51-4A26-B1F2-7E9BB4DEF43F}" srcOrd="1" destOrd="0" parTransId="{34F2CA0B-B4D6-418C-8948-1EA7228662F2}" sibTransId="{CE51F152-7BF6-4F2B-AD07-79170B220BCC}"/>
    <dgm:cxn modelId="{3BFE6262-2950-49EC-8825-0A3C66976DFF}" srcId="{F5E886C6-BD51-4A26-B1F2-7E9BB4DEF43F}" destId="{0B9F1CA8-6CB1-445C-9841-1D702985C351}" srcOrd="0" destOrd="0" parTransId="{28F3479F-F44F-4AC0-A6E7-802545A2AD02}" sibTransId="{6DBC7ED0-FD64-49A5-A3C5-AE62C8E16C66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2FBBFA7C-9FC0-41E2-B388-2D22244F0581}" srcId="{F5E886C6-BD51-4A26-B1F2-7E9BB4DEF43F}" destId="{C8F79D0D-64E2-401F-A86F-C8487BC7E86D}" srcOrd="2" destOrd="0" parTransId="{EE19B632-0AC4-4946-8061-923A1B59193B}" sibTransId="{3E7F8D81-8ED6-4ADE-89CE-07A533562529}"/>
    <dgm:cxn modelId="{E51C49A3-710A-4CFD-9C19-D653459CEA20}" type="presOf" srcId="{C8F79D0D-64E2-401F-A86F-C8487BC7E86D}" destId="{36ACE08A-5CA6-4B5F-950C-71EF3625A222}" srcOrd="0" destOrd="2" presId="urn:microsoft.com/office/officeart/2005/8/layout/vList2"/>
    <dgm:cxn modelId="{B9CBC9CA-6B30-4F15-BEB6-0BF321DF51D5}" srcId="{11272A9A-FADF-493C-AE28-4DED40B27339}" destId="{B8A217B1-6416-401B-8CDC-4DF4F0A3A928}" srcOrd="0" destOrd="0" parTransId="{FBC8EA6E-92DE-44D3-A8F4-D748BC88D394}" sibTransId="{843BA7DD-69D8-424E-9E94-376F8AF83B67}"/>
    <dgm:cxn modelId="{753DF0D2-EEB6-419D-B31B-B3EF4ACC8B79}" srcId="{B8A217B1-6416-401B-8CDC-4DF4F0A3A928}" destId="{3E20A82F-225F-40D0-B96C-6E534B69A50D}" srcOrd="0" destOrd="0" parTransId="{EB329D28-DD7C-4E75-9F37-087F5EAE8DB9}" sibTransId="{4AB52A54-394B-4613-A950-3AEDE1C660A9}"/>
    <dgm:cxn modelId="{CE27BFDA-4572-4A78-8C39-96D0CB3FA267}" type="presOf" srcId="{3E20A82F-225F-40D0-B96C-6E534B69A50D}" destId="{01B2D35D-D753-4828-A8C3-94E61B26E9A9}" srcOrd="0" destOrd="0" presId="urn:microsoft.com/office/officeart/2005/8/layout/vList2"/>
    <dgm:cxn modelId="{FF74B2C4-55FE-472E-B277-2D2EA734DC6D}" type="presParOf" srcId="{374C9D64-C3A3-48D2-8C23-6D3D37C50407}" destId="{A61269AE-9D41-45EB-B41D-9524316A8B32}" srcOrd="0" destOrd="0" presId="urn:microsoft.com/office/officeart/2005/8/layout/vList2"/>
    <dgm:cxn modelId="{1F87F77B-AA91-42E4-837A-A94A565C83E2}" type="presParOf" srcId="{374C9D64-C3A3-48D2-8C23-6D3D37C50407}" destId="{01B2D35D-D753-4828-A8C3-94E61B26E9A9}" srcOrd="1" destOrd="0" presId="urn:microsoft.com/office/officeart/2005/8/layout/vList2"/>
    <dgm:cxn modelId="{02C85D20-CC0F-4342-AEBF-CF4753293D9D}" type="presParOf" srcId="{374C9D64-C3A3-48D2-8C23-6D3D37C50407}" destId="{230DAF22-42C6-44FA-8B08-E9AF0639F02A}" srcOrd="2" destOrd="0" presId="urn:microsoft.com/office/officeart/2005/8/layout/vList2"/>
    <dgm:cxn modelId="{B05A4D0A-6087-4CB4-9B97-A337420884F5}" type="presParOf" srcId="{374C9D64-C3A3-48D2-8C23-6D3D37C50407}" destId="{36ACE08A-5CA6-4B5F-950C-71EF3625A2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217B1-6416-401B-8CDC-4DF4F0A3A928}">
      <dgm:prSet/>
      <dgm:spPr/>
      <dgm:t>
        <a:bodyPr/>
        <a:lstStyle/>
        <a:p>
          <a:r>
            <a:rPr lang="hu-HU" dirty="0"/>
            <a:t>Saját működés Ügyrendben történő szabályozása</a:t>
          </a:r>
          <a:endParaRPr lang="en-US" b="0" dirty="0"/>
        </a:p>
      </dgm:t>
    </dgm:pt>
    <dgm:pt modelId="{FBC8EA6E-92DE-44D3-A8F4-D748BC88D394}" type="parTrans" cxnId="{B9CBC9CA-6B30-4F15-BEB6-0BF321DF51D5}">
      <dgm:prSet/>
      <dgm:spPr/>
      <dgm:t>
        <a:bodyPr/>
        <a:lstStyle/>
        <a:p>
          <a:endParaRPr lang="en-US"/>
        </a:p>
      </dgm:t>
    </dgm:pt>
    <dgm:pt modelId="{843BA7DD-69D8-424E-9E94-376F8AF83B67}" type="sibTrans" cxnId="{B9CBC9CA-6B30-4F15-BEB6-0BF321DF51D5}">
      <dgm:prSet/>
      <dgm:spPr/>
      <dgm:t>
        <a:bodyPr/>
        <a:lstStyle/>
        <a:p>
          <a:endParaRPr lang="en-US"/>
        </a:p>
      </dgm:t>
    </dgm:pt>
    <dgm:pt modelId="{E5B38A19-F190-4C76-AAE6-D64DF7A9F577}">
      <dgm:prSet/>
      <dgm:spPr/>
      <dgm:t>
        <a:bodyPr/>
        <a:lstStyle/>
        <a:p>
          <a:r>
            <a:rPr lang="hu-HU" dirty="0"/>
            <a:t>Munkamegosztás kialakítása</a:t>
          </a:r>
          <a:endParaRPr lang="en-US" dirty="0"/>
        </a:p>
      </dgm:t>
    </dgm:pt>
    <dgm:pt modelId="{7AE9702E-EFB1-4425-A9E0-1C075FDBFD08}" type="parTrans" cxnId="{77A471BD-F0CD-44D6-9EED-06DDFAF649D1}">
      <dgm:prSet/>
      <dgm:spPr/>
      <dgm:t>
        <a:bodyPr/>
        <a:lstStyle/>
        <a:p>
          <a:endParaRPr lang="hu-HU"/>
        </a:p>
      </dgm:t>
    </dgm:pt>
    <dgm:pt modelId="{B0565E44-F5D3-44B1-96A6-927FF10BECBD}" type="sibTrans" cxnId="{77A471BD-F0CD-44D6-9EED-06DDFAF649D1}">
      <dgm:prSet/>
      <dgm:spPr/>
      <dgm:t>
        <a:bodyPr/>
        <a:lstStyle/>
        <a:p>
          <a:endParaRPr lang="hu-HU"/>
        </a:p>
      </dgm:t>
    </dgm:pt>
    <dgm:pt modelId="{AA8DB234-EBE9-465A-AEED-78A163CF46A0}">
      <dgm:prSet/>
      <dgm:spPr/>
      <dgm:t>
        <a:bodyPr/>
        <a:lstStyle/>
        <a:p>
          <a:pPr algn="just"/>
          <a:r>
            <a:rPr lang="hu-HU" b="1" dirty="0"/>
            <a:t>Szakosodás szakterületenként </a:t>
          </a:r>
          <a:r>
            <a:rPr lang="hu-HU" dirty="0"/>
            <a:t>(szociális, jóléti ügyek, humánpolitikai terület, esélyegyenlőség, kommunikáció, programszervezés)</a:t>
          </a:r>
          <a:endParaRPr lang="en-US" dirty="0"/>
        </a:p>
      </dgm:t>
    </dgm:pt>
    <dgm:pt modelId="{8B77BCE9-E192-494F-A547-46E4836D3461}" type="parTrans" cxnId="{3439A680-2E4E-4885-B5DE-96066AD2E01F}">
      <dgm:prSet/>
      <dgm:spPr/>
      <dgm:t>
        <a:bodyPr/>
        <a:lstStyle/>
        <a:p>
          <a:endParaRPr lang="hu-HU"/>
        </a:p>
      </dgm:t>
    </dgm:pt>
    <dgm:pt modelId="{8150A509-6D47-44EB-BD48-C6FC66133F02}" type="sibTrans" cxnId="{3439A680-2E4E-4885-B5DE-96066AD2E01F}">
      <dgm:prSet/>
      <dgm:spPr/>
      <dgm:t>
        <a:bodyPr/>
        <a:lstStyle/>
        <a:p>
          <a:endParaRPr lang="hu-HU"/>
        </a:p>
      </dgm:t>
    </dgm:pt>
    <dgm:pt modelId="{702816C3-6BC4-4203-99C8-60429B8A4D3D}">
      <dgm:prSet/>
      <dgm:spPr/>
      <dgm:t>
        <a:bodyPr/>
        <a:lstStyle/>
        <a:p>
          <a:pPr algn="just"/>
          <a:r>
            <a:rPr lang="hu-HU" b="1" dirty="0"/>
            <a:t>Területfelelősi rendszer </a:t>
          </a:r>
          <a:r>
            <a:rPr lang="hu-HU" dirty="0"/>
            <a:t>kialakítása</a:t>
          </a:r>
          <a:endParaRPr lang="en-US" dirty="0"/>
        </a:p>
      </dgm:t>
    </dgm:pt>
    <dgm:pt modelId="{ED32F2D8-D7C5-40D3-9687-1280606D0C30}" type="parTrans" cxnId="{9FFD6DEC-7BBB-4D0A-8FA3-C988BB5B525A}">
      <dgm:prSet/>
      <dgm:spPr/>
      <dgm:t>
        <a:bodyPr/>
        <a:lstStyle/>
        <a:p>
          <a:endParaRPr lang="hu-HU"/>
        </a:p>
      </dgm:t>
    </dgm:pt>
    <dgm:pt modelId="{7151DB0A-A817-44C8-84A1-420188732543}" type="sibTrans" cxnId="{9FFD6DEC-7BBB-4D0A-8FA3-C988BB5B525A}">
      <dgm:prSet/>
      <dgm:spPr/>
      <dgm:t>
        <a:bodyPr/>
        <a:lstStyle/>
        <a:p>
          <a:endParaRPr lang="hu-HU"/>
        </a:p>
      </dgm:t>
    </dgm:pt>
    <dgm:pt modelId="{45E866D5-1915-44C4-BA0C-7D72AB624B97}">
      <dgm:prSet/>
      <dgm:spPr/>
      <dgm:t>
        <a:bodyPr/>
        <a:lstStyle/>
        <a:p>
          <a:pPr algn="just"/>
          <a:r>
            <a:rPr lang="hu-HU" dirty="0"/>
            <a:t>AT részvétele egyetemi bizottságokban, testületekben, a </a:t>
          </a:r>
          <a:r>
            <a:rPr lang="hu-HU" dirty="0" err="1"/>
            <a:t>participáció</a:t>
          </a:r>
          <a:r>
            <a:rPr lang="hu-HU" dirty="0"/>
            <a:t> hatékony kereteinek kialakítása (pl. Rektori Tanács, Szenátus, Esélyegyenlőségi Bizottság, Jóléti és Szociális Bizottság, egyes kari tanácsok, KK Tanács) </a:t>
          </a:r>
          <a:endParaRPr lang="en-US" dirty="0"/>
        </a:p>
      </dgm:t>
    </dgm:pt>
    <dgm:pt modelId="{C7A42D8C-E2F5-41D5-BB64-5228D3CA08B9}" type="parTrans" cxnId="{AC1DC7D3-151A-41F0-95C7-1CC3F9F7558E}">
      <dgm:prSet/>
      <dgm:spPr/>
      <dgm:t>
        <a:bodyPr/>
        <a:lstStyle/>
        <a:p>
          <a:endParaRPr lang="hu-HU"/>
        </a:p>
      </dgm:t>
    </dgm:pt>
    <dgm:pt modelId="{DCFF3AE1-A2A4-4C4F-8C4B-48C388C3EAC2}" type="sibTrans" cxnId="{AC1DC7D3-151A-41F0-95C7-1CC3F9F7558E}">
      <dgm:prSet/>
      <dgm:spPr/>
      <dgm:t>
        <a:bodyPr/>
        <a:lstStyle/>
        <a:p>
          <a:endParaRPr lang="hu-HU"/>
        </a:p>
      </dgm:t>
    </dgm:pt>
    <dgm:pt modelId="{5A10654F-3001-4956-A870-AFBBBE041D29}">
      <dgm:prSet/>
      <dgm:spPr/>
      <dgm:t>
        <a:bodyPr/>
        <a:lstStyle/>
        <a:p>
          <a:r>
            <a:rPr lang="hu-HU" dirty="0" err="1"/>
            <a:t>Együttdöntési</a:t>
          </a:r>
          <a:r>
            <a:rPr lang="hu-HU" dirty="0"/>
            <a:t> jog gyakorlás rendjének kialakítása</a:t>
          </a:r>
          <a:endParaRPr lang="en-US" dirty="0"/>
        </a:p>
      </dgm:t>
    </dgm:pt>
    <dgm:pt modelId="{20516000-1C25-4B6E-8C76-7AB201BDEFA4}" type="parTrans" cxnId="{1F01781E-6946-49E1-B8AC-9FCCB1D1F80A}">
      <dgm:prSet/>
      <dgm:spPr/>
      <dgm:t>
        <a:bodyPr/>
        <a:lstStyle/>
        <a:p>
          <a:endParaRPr lang="hu-HU"/>
        </a:p>
      </dgm:t>
    </dgm:pt>
    <dgm:pt modelId="{BC0E95BA-E2DA-4B93-8B6B-9B71CD667D39}" type="sibTrans" cxnId="{1F01781E-6946-49E1-B8AC-9FCCB1D1F80A}">
      <dgm:prSet/>
      <dgm:spPr/>
      <dgm:t>
        <a:bodyPr/>
        <a:lstStyle/>
        <a:p>
          <a:endParaRPr lang="hu-HU"/>
        </a:p>
      </dgm:t>
    </dgm:pt>
    <dgm:pt modelId="{EF0E15CB-26A7-4812-A46E-F04738ADB0AD}">
      <dgm:prSet/>
      <dgm:spPr/>
      <dgm:t>
        <a:bodyPr/>
        <a:lstStyle/>
        <a:p>
          <a:r>
            <a:rPr lang="hu-HU" b="0" dirty="0"/>
            <a:t>Kommunikációs csatornák kialakítása (honlap, e-mail cím)</a:t>
          </a:r>
          <a:endParaRPr lang="en-US" b="0" dirty="0"/>
        </a:p>
      </dgm:t>
    </dgm:pt>
    <dgm:pt modelId="{B4BC4CA0-950A-404F-AF90-E1C7059D6887}" type="parTrans" cxnId="{A29E2D0B-4958-4113-9059-836E5465C381}">
      <dgm:prSet/>
      <dgm:spPr/>
    </dgm:pt>
    <dgm:pt modelId="{09FFAF64-27C1-4EA1-9F1D-F6B2BA8D68B9}" type="sibTrans" cxnId="{A29E2D0B-4958-4113-9059-836E5465C381}">
      <dgm:prSet/>
      <dgm:spPr/>
    </dgm:pt>
    <dgm:pt modelId="{E017C165-FB71-408A-9FAF-14E0F5005FE6}">
      <dgm:prSet/>
      <dgm:spPr/>
      <dgm:t>
        <a:bodyPr/>
        <a:lstStyle/>
        <a:p>
          <a:r>
            <a:rPr lang="hu-HU" b="0" dirty="0"/>
            <a:t>Munkáltatóval való támogató, hatékony, transzparens együttműködés kereteinek kialakítása (Üzemi </a:t>
          </a:r>
          <a:r>
            <a:rPr lang="hu-HU" b="0"/>
            <a:t>Megállapodás megkötése)</a:t>
          </a:r>
          <a:endParaRPr lang="en-US" b="0" dirty="0"/>
        </a:p>
      </dgm:t>
    </dgm:pt>
    <dgm:pt modelId="{F794CC32-C6BF-4C6F-B8C4-50269EEB8449}" type="parTrans" cxnId="{CD0D3F61-4E44-4033-ACD5-DAD5F584508A}">
      <dgm:prSet/>
      <dgm:spPr/>
    </dgm:pt>
    <dgm:pt modelId="{A95F44B6-A293-4517-AB7E-6ACD5DAB8548}" type="sibTrans" cxnId="{CD0D3F61-4E44-4033-ACD5-DAD5F584508A}">
      <dgm:prSet/>
      <dgm:spPr/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B9DA8BE7-FE89-4144-A14E-09A10F9716D1}" type="pres">
      <dgm:prSet presAssocID="{E017C165-FB71-408A-9FAF-14E0F5005F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458834-A290-41E9-876F-E9B6C9CBEC8A}" type="pres">
      <dgm:prSet presAssocID="{A95F44B6-A293-4517-AB7E-6ACD5DAB8548}" presName="spacer" presStyleCnt="0"/>
      <dgm:spPr/>
    </dgm:pt>
    <dgm:pt modelId="{A61269AE-9D41-45EB-B41D-9524316A8B32}" type="pres">
      <dgm:prSet presAssocID="{B8A217B1-6416-401B-8CDC-4DF4F0A3A9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42E31C-DB53-4782-9F8C-BEB5A307EABC}" type="pres">
      <dgm:prSet presAssocID="{843BA7DD-69D8-424E-9E94-376F8AF83B67}" presName="spacer" presStyleCnt="0"/>
      <dgm:spPr/>
    </dgm:pt>
    <dgm:pt modelId="{AF072201-CEC1-4646-9534-B8DB0A1EB5EF}" type="pres">
      <dgm:prSet presAssocID="{EF0E15CB-26A7-4812-A46E-F04738ADB0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485025-D9D6-4792-B6C3-D6B06EEF50D8}" type="pres">
      <dgm:prSet presAssocID="{09FFAF64-27C1-4EA1-9F1D-F6B2BA8D68B9}" presName="spacer" presStyleCnt="0"/>
      <dgm:spPr/>
    </dgm:pt>
    <dgm:pt modelId="{726E7F46-C240-46DD-9F94-CC660F0DF40F}" type="pres">
      <dgm:prSet presAssocID="{E5B38A19-F190-4C76-AAE6-D64DF7A9F57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65D60E-2193-4E51-A739-0CE4D905541D}" type="pres">
      <dgm:prSet presAssocID="{E5B38A19-F190-4C76-AAE6-D64DF7A9F577}" presName="childText" presStyleLbl="revTx" presStyleIdx="0" presStyleCnt="1">
        <dgm:presLayoutVars>
          <dgm:bulletEnabled val="1"/>
        </dgm:presLayoutVars>
      </dgm:prSet>
      <dgm:spPr/>
    </dgm:pt>
    <dgm:pt modelId="{258A41D1-237F-4402-AF27-93406B98D911}" type="pres">
      <dgm:prSet presAssocID="{5A10654F-3001-4956-A870-AFBBBE041D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F73A05-3798-43FA-AB53-7A719BF2E1FC}" type="presOf" srcId="{E5B38A19-F190-4C76-AAE6-D64DF7A9F577}" destId="{726E7F46-C240-46DD-9F94-CC660F0DF40F}" srcOrd="0" destOrd="0" presId="urn:microsoft.com/office/officeart/2005/8/layout/vList2"/>
    <dgm:cxn modelId="{A29E2D0B-4958-4113-9059-836E5465C381}" srcId="{11272A9A-FADF-493C-AE28-4DED40B27339}" destId="{EF0E15CB-26A7-4812-A46E-F04738ADB0AD}" srcOrd="2" destOrd="0" parTransId="{B4BC4CA0-950A-404F-AF90-E1C7059D6887}" sibTransId="{09FFAF64-27C1-4EA1-9F1D-F6B2BA8D68B9}"/>
    <dgm:cxn modelId="{69DF621A-0FD1-4F79-BC71-7DE76AB677F2}" type="presOf" srcId="{45E866D5-1915-44C4-BA0C-7D72AB624B97}" destId="{7665D60E-2193-4E51-A739-0CE4D905541D}" srcOrd="0" destOrd="2" presId="urn:microsoft.com/office/officeart/2005/8/layout/vList2"/>
    <dgm:cxn modelId="{1F01781E-6946-49E1-B8AC-9FCCB1D1F80A}" srcId="{11272A9A-FADF-493C-AE28-4DED40B27339}" destId="{5A10654F-3001-4956-A870-AFBBBE041D29}" srcOrd="4" destOrd="0" parTransId="{20516000-1C25-4B6E-8C76-7AB201BDEFA4}" sibTransId="{BC0E95BA-E2DA-4B93-8B6B-9B71CD667D39}"/>
    <dgm:cxn modelId="{83C12935-71AB-43EB-888E-2D1579330CC6}" type="presOf" srcId="{AA8DB234-EBE9-465A-AEED-78A163CF46A0}" destId="{7665D60E-2193-4E51-A739-0CE4D905541D}" srcOrd="0" destOrd="0" presId="urn:microsoft.com/office/officeart/2005/8/layout/vList2"/>
    <dgm:cxn modelId="{AEA68B36-4B0F-4686-9247-6F6A1AC45257}" type="presOf" srcId="{E017C165-FB71-408A-9FAF-14E0F5005FE6}" destId="{B9DA8BE7-FE89-4144-A14E-09A10F9716D1}" srcOrd="0" destOrd="0" presId="urn:microsoft.com/office/officeart/2005/8/layout/vList2"/>
    <dgm:cxn modelId="{090B7F37-8B96-434E-8E4B-A39E789350B1}" type="presOf" srcId="{B8A217B1-6416-401B-8CDC-4DF4F0A3A928}" destId="{A61269AE-9D41-45EB-B41D-9524316A8B32}" srcOrd="0" destOrd="0" presId="urn:microsoft.com/office/officeart/2005/8/layout/vList2"/>
    <dgm:cxn modelId="{CD0D3F61-4E44-4033-ACD5-DAD5F584508A}" srcId="{11272A9A-FADF-493C-AE28-4DED40B27339}" destId="{E017C165-FB71-408A-9FAF-14E0F5005FE6}" srcOrd="0" destOrd="0" parTransId="{F794CC32-C6BF-4C6F-B8C4-50269EEB8449}" sibTransId="{A95F44B6-A293-4517-AB7E-6ACD5DAB8548}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3439A680-2E4E-4885-B5DE-96066AD2E01F}" srcId="{E5B38A19-F190-4C76-AAE6-D64DF7A9F577}" destId="{AA8DB234-EBE9-465A-AEED-78A163CF46A0}" srcOrd="0" destOrd="0" parTransId="{8B77BCE9-E192-494F-A547-46E4836D3461}" sibTransId="{8150A509-6D47-44EB-BD48-C6FC66133F02}"/>
    <dgm:cxn modelId="{EB8E5E9B-80BD-4A06-BD22-D2246731318F}" type="presOf" srcId="{EF0E15CB-26A7-4812-A46E-F04738ADB0AD}" destId="{AF072201-CEC1-4646-9534-B8DB0A1EB5EF}" srcOrd="0" destOrd="0" presId="urn:microsoft.com/office/officeart/2005/8/layout/vList2"/>
    <dgm:cxn modelId="{2AEB0F9F-5D81-4AE4-BD00-E8202D7AB71C}" type="presOf" srcId="{5A10654F-3001-4956-A870-AFBBBE041D29}" destId="{258A41D1-237F-4402-AF27-93406B98D911}" srcOrd="0" destOrd="0" presId="urn:microsoft.com/office/officeart/2005/8/layout/vList2"/>
    <dgm:cxn modelId="{1214CBAF-608D-4EBB-8C40-CCAA9DE0AFA4}" type="presOf" srcId="{702816C3-6BC4-4203-99C8-60429B8A4D3D}" destId="{7665D60E-2193-4E51-A739-0CE4D905541D}" srcOrd="0" destOrd="1" presId="urn:microsoft.com/office/officeart/2005/8/layout/vList2"/>
    <dgm:cxn modelId="{77A471BD-F0CD-44D6-9EED-06DDFAF649D1}" srcId="{11272A9A-FADF-493C-AE28-4DED40B27339}" destId="{E5B38A19-F190-4C76-AAE6-D64DF7A9F577}" srcOrd="3" destOrd="0" parTransId="{7AE9702E-EFB1-4425-A9E0-1C075FDBFD08}" sibTransId="{B0565E44-F5D3-44B1-96A6-927FF10BECBD}"/>
    <dgm:cxn modelId="{B9CBC9CA-6B30-4F15-BEB6-0BF321DF51D5}" srcId="{11272A9A-FADF-493C-AE28-4DED40B27339}" destId="{B8A217B1-6416-401B-8CDC-4DF4F0A3A928}" srcOrd="1" destOrd="0" parTransId="{FBC8EA6E-92DE-44D3-A8F4-D748BC88D394}" sibTransId="{843BA7DD-69D8-424E-9E94-376F8AF83B67}"/>
    <dgm:cxn modelId="{AC1DC7D3-151A-41F0-95C7-1CC3F9F7558E}" srcId="{E5B38A19-F190-4C76-AAE6-D64DF7A9F577}" destId="{45E866D5-1915-44C4-BA0C-7D72AB624B97}" srcOrd="2" destOrd="0" parTransId="{C7A42D8C-E2F5-41D5-BB64-5228D3CA08B9}" sibTransId="{DCFF3AE1-A2A4-4C4F-8C4B-48C388C3EAC2}"/>
    <dgm:cxn modelId="{9FFD6DEC-7BBB-4D0A-8FA3-C988BB5B525A}" srcId="{E5B38A19-F190-4C76-AAE6-D64DF7A9F577}" destId="{702816C3-6BC4-4203-99C8-60429B8A4D3D}" srcOrd="1" destOrd="0" parTransId="{ED32F2D8-D7C5-40D3-9687-1280606D0C30}" sibTransId="{7151DB0A-A817-44C8-84A1-420188732543}"/>
    <dgm:cxn modelId="{3D300FD8-2154-47C6-A2B8-F4A63455DAAA}" type="presParOf" srcId="{374C9D64-C3A3-48D2-8C23-6D3D37C50407}" destId="{B9DA8BE7-FE89-4144-A14E-09A10F9716D1}" srcOrd="0" destOrd="0" presId="urn:microsoft.com/office/officeart/2005/8/layout/vList2"/>
    <dgm:cxn modelId="{0F8C24B0-631C-4F8B-B526-558C05DBD3DD}" type="presParOf" srcId="{374C9D64-C3A3-48D2-8C23-6D3D37C50407}" destId="{38458834-A290-41E9-876F-E9B6C9CBEC8A}" srcOrd="1" destOrd="0" presId="urn:microsoft.com/office/officeart/2005/8/layout/vList2"/>
    <dgm:cxn modelId="{FF74B2C4-55FE-472E-B277-2D2EA734DC6D}" type="presParOf" srcId="{374C9D64-C3A3-48D2-8C23-6D3D37C50407}" destId="{A61269AE-9D41-45EB-B41D-9524316A8B32}" srcOrd="2" destOrd="0" presId="urn:microsoft.com/office/officeart/2005/8/layout/vList2"/>
    <dgm:cxn modelId="{C0A45DDB-E389-4854-BABD-F45B8DBDFEC3}" type="presParOf" srcId="{374C9D64-C3A3-48D2-8C23-6D3D37C50407}" destId="{D642E31C-DB53-4782-9F8C-BEB5A307EABC}" srcOrd="3" destOrd="0" presId="urn:microsoft.com/office/officeart/2005/8/layout/vList2"/>
    <dgm:cxn modelId="{1E82E43A-0294-4B7D-81DD-9BB96B933B66}" type="presParOf" srcId="{374C9D64-C3A3-48D2-8C23-6D3D37C50407}" destId="{AF072201-CEC1-4646-9534-B8DB0A1EB5EF}" srcOrd="4" destOrd="0" presId="urn:microsoft.com/office/officeart/2005/8/layout/vList2"/>
    <dgm:cxn modelId="{CFD30B7F-9FF3-47DA-AF83-846B9B299226}" type="presParOf" srcId="{374C9D64-C3A3-48D2-8C23-6D3D37C50407}" destId="{ED485025-D9D6-4792-B6C3-D6B06EEF50D8}" srcOrd="5" destOrd="0" presId="urn:microsoft.com/office/officeart/2005/8/layout/vList2"/>
    <dgm:cxn modelId="{C44BD00B-9C92-4B90-8B03-1370B6CC260D}" type="presParOf" srcId="{374C9D64-C3A3-48D2-8C23-6D3D37C50407}" destId="{726E7F46-C240-46DD-9F94-CC660F0DF40F}" srcOrd="6" destOrd="0" presId="urn:microsoft.com/office/officeart/2005/8/layout/vList2"/>
    <dgm:cxn modelId="{D7030A6A-1333-4090-888F-86D58B0E9048}" type="presParOf" srcId="{374C9D64-C3A3-48D2-8C23-6D3D37C50407}" destId="{7665D60E-2193-4E51-A739-0CE4D905541D}" srcOrd="7" destOrd="0" presId="urn:microsoft.com/office/officeart/2005/8/layout/vList2"/>
    <dgm:cxn modelId="{1FEF489B-929C-4343-AB54-A783A34E5C22}" type="presParOf" srcId="{374C9D64-C3A3-48D2-8C23-6D3D37C50407}" destId="{258A41D1-237F-4402-AF27-93406B98D9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272A9A-FADF-493C-AE28-4DED40B273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20ADC3-5296-40D9-A575-D131808D0030}">
      <dgm:prSet/>
      <dgm:spPr/>
      <dgm:t>
        <a:bodyPr/>
        <a:lstStyle/>
        <a:p>
          <a:r>
            <a:rPr lang="hu-HU" dirty="0"/>
            <a:t>A munkáltató által tervezett és a munkavállalók nagyobb csoportját érintő döntések, szabályzatok, elképzelések, intézkedési tervek véleményezése</a:t>
          </a:r>
          <a:endParaRPr lang="en-US" dirty="0"/>
        </a:p>
      </dgm:t>
    </dgm:pt>
    <dgm:pt modelId="{18D204F2-1399-4616-8675-C6E0C7CFDDCA}" type="parTrans" cxnId="{48E66540-A0D6-4A22-9FCE-FB7AA3C4E5DE}">
      <dgm:prSet/>
      <dgm:spPr/>
      <dgm:t>
        <a:bodyPr/>
        <a:lstStyle/>
        <a:p>
          <a:endParaRPr lang="hu-HU"/>
        </a:p>
      </dgm:t>
    </dgm:pt>
    <dgm:pt modelId="{0572769C-89FD-4887-A107-D6C1CE7F46B8}" type="sibTrans" cxnId="{48E66540-A0D6-4A22-9FCE-FB7AA3C4E5DE}">
      <dgm:prSet/>
      <dgm:spPr/>
      <dgm:t>
        <a:bodyPr/>
        <a:lstStyle/>
        <a:p>
          <a:endParaRPr lang="hu-HU"/>
        </a:p>
      </dgm:t>
    </dgm:pt>
    <dgm:pt modelId="{14EEEF14-D3E7-45DB-B8A6-2BDFB6B50976}">
      <dgm:prSet/>
      <dgm:spPr/>
      <dgm:t>
        <a:bodyPr/>
        <a:lstStyle/>
        <a:p>
          <a:r>
            <a:rPr lang="hu-HU" dirty="0"/>
            <a:t>Pl. Foglalkoztatási Követelményrendszer</a:t>
          </a:r>
          <a:endParaRPr lang="en-US" dirty="0"/>
        </a:p>
      </dgm:t>
    </dgm:pt>
    <dgm:pt modelId="{9F76A27C-A39F-43F2-B5D1-586847012CCF}" type="parTrans" cxnId="{3CC88BF5-C573-4656-8047-A6C085B55BF7}">
      <dgm:prSet/>
      <dgm:spPr/>
      <dgm:t>
        <a:bodyPr/>
        <a:lstStyle/>
        <a:p>
          <a:endParaRPr lang="hu-HU"/>
        </a:p>
      </dgm:t>
    </dgm:pt>
    <dgm:pt modelId="{08D2F12F-C812-49E8-830E-3FE6796B935B}" type="sibTrans" cxnId="{3CC88BF5-C573-4656-8047-A6C085B55BF7}">
      <dgm:prSet/>
      <dgm:spPr/>
      <dgm:t>
        <a:bodyPr/>
        <a:lstStyle/>
        <a:p>
          <a:endParaRPr lang="hu-HU"/>
        </a:p>
      </dgm:t>
    </dgm:pt>
    <dgm:pt modelId="{AA30985B-A622-428A-84F3-A9A4639D4FB0}">
      <dgm:prSet/>
      <dgm:spPr/>
      <dgm:t>
        <a:bodyPr/>
        <a:lstStyle/>
        <a:p>
          <a:r>
            <a:rPr lang="hu-HU" dirty="0"/>
            <a:t>TÉR koncepció</a:t>
          </a:r>
          <a:endParaRPr lang="en-US" dirty="0"/>
        </a:p>
      </dgm:t>
    </dgm:pt>
    <dgm:pt modelId="{6A3BDDB8-3094-4A59-BA93-EC240A069D91}" type="parTrans" cxnId="{F0FC11BB-2A95-43E4-B623-95757C4DA8EC}">
      <dgm:prSet/>
      <dgm:spPr/>
      <dgm:t>
        <a:bodyPr/>
        <a:lstStyle/>
        <a:p>
          <a:endParaRPr lang="hu-HU"/>
        </a:p>
      </dgm:t>
    </dgm:pt>
    <dgm:pt modelId="{92A0CC73-D062-4A17-AF4F-ABCD5D9B2A16}" type="sibTrans" cxnId="{F0FC11BB-2A95-43E4-B623-95757C4DA8EC}">
      <dgm:prSet/>
      <dgm:spPr/>
      <dgm:t>
        <a:bodyPr/>
        <a:lstStyle/>
        <a:p>
          <a:endParaRPr lang="hu-HU"/>
        </a:p>
      </dgm:t>
    </dgm:pt>
    <dgm:pt modelId="{ADE10CD3-DF0B-4730-B676-3117A0BAECF3}">
      <dgm:prSet/>
      <dgm:spPr/>
      <dgm:t>
        <a:bodyPr/>
        <a:lstStyle/>
        <a:p>
          <a:r>
            <a:rPr lang="hu-HU" dirty="0"/>
            <a:t>AT kapcsolatrendszerének kialakítása, működtetése</a:t>
          </a:r>
          <a:endParaRPr lang="en-US" dirty="0"/>
        </a:p>
      </dgm:t>
    </dgm:pt>
    <dgm:pt modelId="{02FB3EC7-A13E-44E1-BEB6-5FCFCE76A7A2}" type="parTrans" cxnId="{2E760DF1-3093-4328-B3A5-427B6BB1D9EF}">
      <dgm:prSet/>
      <dgm:spPr/>
      <dgm:t>
        <a:bodyPr/>
        <a:lstStyle/>
        <a:p>
          <a:endParaRPr lang="hu-HU"/>
        </a:p>
      </dgm:t>
    </dgm:pt>
    <dgm:pt modelId="{0CD734CC-AB23-4EAF-A967-AB53CB27C308}" type="sibTrans" cxnId="{2E760DF1-3093-4328-B3A5-427B6BB1D9EF}">
      <dgm:prSet/>
      <dgm:spPr/>
      <dgm:t>
        <a:bodyPr/>
        <a:lstStyle/>
        <a:p>
          <a:endParaRPr lang="hu-HU"/>
        </a:p>
      </dgm:t>
    </dgm:pt>
    <dgm:pt modelId="{F29E5AD7-ED29-43A7-98FC-0FF4F5845B50}">
      <dgm:prSet/>
      <dgm:spPr/>
      <dgm:t>
        <a:bodyPr/>
        <a:lstStyle/>
        <a:p>
          <a:r>
            <a:rPr lang="hu-HU" dirty="0"/>
            <a:t>Költségvetés elkészítése</a:t>
          </a:r>
          <a:endParaRPr lang="en-US" dirty="0"/>
        </a:p>
      </dgm:t>
    </dgm:pt>
    <dgm:pt modelId="{7715E2D1-F9A2-44B2-8C3A-53D76229AEE2}" type="parTrans" cxnId="{7EE53180-76DE-43E3-A69C-EDC75C6F593B}">
      <dgm:prSet/>
      <dgm:spPr/>
      <dgm:t>
        <a:bodyPr/>
        <a:lstStyle/>
        <a:p>
          <a:endParaRPr lang="hu-HU"/>
        </a:p>
      </dgm:t>
    </dgm:pt>
    <dgm:pt modelId="{A8739478-9323-43F0-AC64-94F403F327A8}" type="sibTrans" cxnId="{7EE53180-76DE-43E3-A69C-EDC75C6F593B}">
      <dgm:prSet/>
      <dgm:spPr/>
      <dgm:t>
        <a:bodyPr/>
        <a:lstStyle/>
        <a:p>
          <a:endParaRPr lang="hu-HU"/>
        </a:p>
      </dgm:t>
    </dgm:pt>
    <dgm:pt modelId="{5C814948-A46D-481E-A379-680D993B71CA}">
      <dgm:prSet/>
      <dgm:spPr/>
      <dgm:t>
        <a:bodyPr/>
        <a:lstStyle/>
        <a:p>
          <a:r>
            <a:rPr lang="hu-HU" dirty="0"/>
            <a:t>Működési keretek biztosítása (iroda, adminisztrátor részmunkaidőben)</a:t>
          </a:r>
          <a:endParaRPr lang="en-US" dirty="0"/>
        </a:p>
      </dgm:t>
    </dgm:pt>
    <dgm:pt modelId="{F23EF9F3-8C46-4740-A8A1-27F786A9244E}" type="parTrans" cxnId="{E066721F-FE22-4737-8BC7-15DC4329AF2C}">
      <dgm:prSet/>
      <dgm:spPr/>
      <dgm:t>
        <a:bodyPr/>
        <a:lstStyle/>
        <a:p>
          <a:endParaRPr lang="hu-HU"/>
        </a:p>
      </dgm:t>
    </dgm:pt>
    <dgm:pt modelId="{F9BFD1BC-2F16-4ADD-9E6C-9E3F3A929C73}" type="sibTrans" cxnId="{E066721F-FE22-4737-8BC7-15DC4329AF2C}">
      <dgm:prSet/>
      <dgm:spPr/>
      <dgm:t>
        <a:bodyPr/>
        <a:lstStyle/>
        <a:p>
          <a:endParaRPr lang="hu-HU"/>
        </a:p>
      </dgm:t>
    </dgm:pt>
    <dgm:pt modelId="{0EC6680E-B605-4474-BD35-E94410172B27}">
      <dgm:prSet/>
      <dgm:spPr/>
      <dgm:t>
        <a:bodyPr/>
        <a:lstStyle/>
        <a:p>
          <a:r>
            <a:rPr lang="hu-HU" dirty="0"/>
            <a:t>Képzés, továbbképzés, konferencia</a:t>
          </a:r>
          <a:endParaRPr lang="en-US" dirty="0"/>
        </a:p>
      </dgm:t>
    </dgm:pt>
    <dgm:pt modelId="{3E80CEA2-F6FB-408E-8896-ADC096F3D4DC}" type="parTrans" cxnId="{0BE63995-3A66-45A5-BB0B-80E5854CDCFB}">
      <dgm:prSet/>
      <dgm:spPr/>
      <dgm:t>
        <a:bodyPr/>
        <a:lstStyle/>
        <a:p>
          <a:endParaRPr lang="hu-HU"/>
        </a:p>
      </dgm:t>
    </dgm:pt>
    <dgm:pt modelId="{94AB4ACA-8814-443E-9ED7-8DB4A89D702E}" type="sibTrans" cxnId="{0BE63995-3A66-45A5-BB0B-80E5854CDCFB}">
      <dgm:prSet/>
      <dgm:spPr/>
      <dgm:t>
        <a:bodyPr/>
        <a:lstStyle/>
        <a:p>
          <a:endParaRPr lang="hu-HU"/>
        </a:p>
      </dgm:t>
    </dgm:pt>
    <dgm:pt modelId="{58E589CF-2614-4999-9627-559FBCE3DD98}">
      <dgm:prSet/>
      <dgm:spPr/>
      <dgm:t>
        <a:bodyPr/>
        <a:lstStyle/>
        <a:p>
          <a:endParaRPr lang="en-US" dirty="0"/>
        </a:p>
      </dgm:t>
    </dgm:pt>
    <dgm:pt modelId="{E9BC2F08-138B-44B5-A18E-C921D253C33D}" type="parTrans" cxnId="{113E6D28-5E68-4EF5-B6E4-8C0DA9C796E9}">
      <dgm:prSet/>
      <dgm:spPr/>
    </dgm:pt>
    <dgm:pt modelId="{9115FB18-CE3C-49CD-A1EB-4D7AAEA46F19}" type="sibTrans" cxnId="{113E6D28-5E68-4EF5-B6E4-8C0DA9C796E9}">
      <dgm:prSet/>
      <dgm:spPr/>
    </dgm:pt>
    <dgm:pt modelId="{6DC95881-D822-4680-BEF6-B57F3A0A14C8}">
      <dgm:prSet/>
      <dgm:spPr/>
      <dgm:t>
        <a:bodyPr/>
        <a:lstStyle/>
        <a:p>
          <a:r>
            <a:rPr lang="hu-HU" dirty="0"/>
            <a:t>Dologi kiadások</a:t>
          </a:r>
          <a:endParaRPr lang="en-US" dirty="0"/>
        </a:p>
      </dgm:t>
    </dgm:pt>
    <dgm:pt modelId="{72562AB6-6B96-418D-9EA7-E500782800C3}" type="parTrans" cxnId="{B3803B7A-7AAB-4C56-A203-3F430036FE7B}">
      <dgm:prSet/>
      <dgm:spPr/>
    </dgm:pt>
    <dgm:pt modelId="{3A7782C3-B217-4610-8923-2C3A8A8CF628}" type="sibTrans" cxnId="{B3803B7A-7AAB-4C56-A203-3F430036FE7B}">
      <dgm:prSet/>
      <dgm:spPr/>
    </dgm:pt>
    <dgm:pt modelId="{374C9D64-C3A3-48D2-8C23-6D3D37C50407}" type="pres">
      <dgm:prSet presAssocID="{11272A9A-FADF-493C-AE28-4DED40B27339}" presName="linear" presStyleCnt="0">
        <dgm:presLayoutVars>
          <dgm:animLvl val="lvl"/>
          <dgm:resizeHandles val="exact"/>
        </dgm:presLayoutVars>
      </dgm:prSet>
      <dgm:spPr/>
    </dgm:pt>
    <dgm:pt modelId="{6C167E34-26CE-44BF-8BA0-024D09B0544E}" type="pres">
      <dgm:prSet presAssocID="{7520ADC3-5296-40D9-A575-D131808D00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086203-5C69-4DCC-BC16-D4C0AE3824C7}" type="pres">
      <dgm:prSet presAssocID="{7520ADC3-5296-40D9-A575-D131808D0030}" presName="childText" presStyleLbl="revTx" presStyleIdx="0" presStyleCnt="2">
        <dgm:presLayoutVars>
          <dgm:bulletEnabled val="1"/>
        </dgm:presLayoutVars>
      </dgm:prSet>
      <dgm:spPr/>
    </dgm:pt>
    <dgm:pt modelId="{7A7F0D0D-F718-4E1C-B300-B2F852A06EFA}" type="pres">
      <dgm:prSet presAssocID="{ADE10CD3-DF0B-4730-B676-3117A0BAEC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2CC503-7500-41EB-B161-CDCB32EF8D7E}" type="pres">
      <dgm:prSet presAssocID="{0CD734CC-AB23-4EAF-A967-AB53CB27C308}" presName="spacer" presStyleCnt="0"/>
      <dgm:spPr/>
    </dgm:pt>
    <dgm:pt modelId="{681C1D22-F25E-4598-B035-1D3B15010E69}" type="pres">
      <dgm:prSet presAssocID="{F29E5AD7-ED29-43A7-98FC-0FF4F5845B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4A54F0-655E-4EE3-8A31-C21FEEEC4A10}" type="pres">
      <dgm:prSet presAssocID="{F29E5AD7-ED29-43A7-98FC-0FF4F5845B5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66721F-FE22-4737-8BC7-15DC4329AF2C}" srcId="{F29E5AD7-ED29-43A7-98FC-0FF4F5845B50}" destId="{5C814948-A46D-481E-A379-680D993B71CA}" srcOrd="1" destOrd="0" parTransId="{F23EF9F3-8C46-4740-A8A1-27F786A9244E}" sibTransId="{F9BFD1BC-2F16-4ADD-9E6C-9E3F3A929C73}"/>
    <dgm:cxn modelId="{FD705023-4A33-4F10-8421-5A1767E2A0D5}" type="presOf" srcId="{ADE10CD3-DF0B-4730-B676-3117A0BAECF3}" destId="{7A7F0D0D-F718-4E1C-B300-B2F852A06EFA}" srcOrd="0" destOrd="0" presId="urn:microsoft.com/office/officeart/2005/8/layout/vList2"/>
    <dgm:cxn modelId="{113E6D28-5E68-4EF5-B6E4-8C0DA9C796E9}" srcId="{F29E5AD7-ED29-43A7-98FC-0FF4F5845B50}" destId="{58E589CF-2614-4999-9627-559FBCE3DD98}" srcOrd="0" destOrd="0" parTransId="{E9BC2F08-138B-44B5-A18E-C921D253C33D}" sibTransId="{9115FB18-CE3C-49CD-A1EB-4D7AAEA46F19}"/>
    <dgm:cxn modelId="{2AF30E31-7EB8-4F61-B3F7-3E164831341A}" type="presOf" srcId="{5C814948-A46D-481E-A379-680D993B71CA}" destId="{3D4A54F0-655E-4EE3-8A31-C21FEEEC4A10}" srcOrd="0" destOrd="1" presId="urn:microsoft.com/office/officeart/2005/8/layout/vList2"/>
    <dgm:cxn modelId="{D0867C3D-4F7E-4CCE-AD7F-A0D031C99599}" type="presOf" srcId="{AA30985B-A622-428A-84F3-A9A4639D4FB0}" destId="{CC086203-5C69-4DCC-BC16-D4C0AE3824C7}" srcOrd="0" destOrd="1" presId="urn:microsoft.com/office/officeart/2005/8/layout/vList2"/>
    <dgm:cxn modelId="{48E66540-A0D6-4A22-9FCE-FB7AA3C4E5DE}" srcId="{11272A9A-FADF-493C-AE28-4DED40B27339}" destId="{7520ADC3-5296-40D9-A575-D131808D0030}" srcOrd="0" destOrd="0" parTransId="{18D204F2-1399-4616-8675-C6E0C7CFDDCA}" sibTransId="{0572769C-89FD-4887-A107-D6C1CE7F46B8}"/>
    <dgm:cxn modelId="{94C48242-4548-48AD-90D7-9AADA021A7B8}" type="presOf" srcId="{14EEEF14-D3E7-45DB-B8A6-2BDFB6B50976}" destId="{CC086203-5C69-4DCC-BC16-D4C0AE3824C7}" srcOrd="0" destOrd="0" presId="urn:microsoft.com/office/officeart/2005/8/layout/vList2"/>
    <dgm:cxn modelId="{9B130C6A-FF34-4C9D-8476-5FEC5261CD26}" type="presOf" srcId="{11272A9A-FADF-493C-AE28-4DED40B27339}" destId="{374C9D64-C3A3-48D2-8C23-6D3D37C50407}" srcOrd="0" destOrd="0" presId="urn:microsoft.com/office/officeart/2005/8/layout/vList2"/>
    <dgm:cxn modelId="{9000B36B-07EB-4443-AB21-7E7A9C059FF4}" type="presOf" srcId="{0EC6680E-B605-4474-BD35-E94410172B27}" destId="{3D4A54F0-655E-4EE3-8A31-C21FEEEC4A10}" srcOrd="0" destOrd="3" presId="urn:microsoft.com/office/officeart/2005/8/layout/vList2"/>
    <dgm:cxn modelId="{0DF30255-F0D1-4780-AD93-CB7BFB880919}" type="presOf" srcId="{6DC95881-D822-4680-BEF6-B57F3A0A14C8}" destId="{3D4A54F0-655E-4EE3-8A31-C21FEEEC4A10}" srcOrd="0" destOrd="2" presId="urn:microsoft.com/office/officeart/2005/8/layout/vList2"/>
    <dgm:cxn modelId="{C5CEE978-FC22-4308-B921-245627F75384}" type="presOf" srcId="{58E589CF-2614-4999-9627-559FBCE3DD98}" destId="{3D4A54F0-655E-4EE3-8A31-C21FEEEC4A10}" srcOrd="0" destOrd="0" presId="urn:microsoft.com/office/officeart/2005/8/layout/vList2"/>
    <dgm:cxn modelId="{B3803B7A-7AAB-4C56-A203-3F430036FE7B}" srcId="{F29E5AD7-ED29-43A7-98FC-0FF4F5845B50}" destId="{6DC95881-D822-4680-BEF6-B57F3A0A14C8}" srcOrd="2" destOrd="0" parTransId="{72562AB6-6B96-418D-9EA7-E500782800C3}" sibTransId="{3A7782C3-B217-4610-8923-2C3A8A8CF628}"/>
    <dgm:cxn modelId="{77A2E77D-DD54-431A-B23A-45AC1D0855B8}" type="presOf" srcId="{7520ADC3-5296-40D9-A575-D131808D0030}" destId="{6C167E34-26CE-44BF-8BA0-024D09B0544E}" srcOrd="0" destOrd="0" presId="urn:microsoft.com/office/officeart/2005/8/layout/vList2"/>
    <dgm:cxn modelId="{7EE53180-76DE-43E3-A69C-EDC75C6F593B}" srcId="{11272A9A-FADF-493C-AE28-4DED40B27339}" destId="{F29E5AD7-ED29-43A7-98FC-0FF4F5845B50}" srcOrd="2" destOrd="0" parTransId="{7715E2D1-F9A2-44B2-8C3A-53D76229AEE2}" sibTransId="{A8739478-9323-43F0-AC64-94F403F327A8}"/>
    <dgm:cxn modelId="{0BE63995-3A66-45A5-BB0B-80E5854CDCFB}" srcId="{F29E5AD7-ED29-43A7-98FC-0FF4F5845B50}" destId="{0EC6680E-B605-4474-BD35-E94410172B27}" srcOrd="3" destOrd="0" parTransId="{3E80CEA2-F6FB-408E-8896-ADC096F3D4DC}" sibTransId="{94AB4ACA-8814-443E-9ED7-8DB4A89D702E}"/>
    <dgm:cxn modelId="{F0FC11BB-2A95-43E4-B623-95757C4DA8EC}" srcId="{7520ADC3-5296-40D9-A575-D131808D0030}" destId="{AA30985B-A622-428A-84F3-A9A4639D4FB0}" srcOrd="1" destOrd="0" parTransId="{6A3BDDB8-3094-4A59-BA93-EC240A069D91}" sibTransId="{92A0CC73-D062-4A17-AF4F-ABCD5D9B2A16}"/>
    <dgm:cxn modelId="{306C17ED-8F01-41AE-87C9-DE0A110C895B}" type="presOf" srcId="{F29E5AD7-ED29-43A7-98FC-0FF4F5845B50}" destId="{681C1D22-F25E-4598-B035-1D3B15010E69}" srcOrd="0" destOrd="0" presId="urn:microsoft.com/office/officeart/2005/8/layout/vList2"/>
    <dgm:cxn modelId="{2E760DF1-3093-4328-B3A5-427B6BB1D9EF}" srcId="{11272A9A-FADF-493C-AE28-4DED40B27339}" destId="{ADE10CD3-DF0B-4730-B676-3117A0BAECF3}" srcOrd="1" destOrd="0" parTransId="{02FB3EC7-A13E-44E1-BEB6-5FCFCE76A7A2}" sibTransId="{0CD734CC-AB23-4EAF-A967-AB53CB27C308}"/>
    <dgm:cxn modelId="{3CC88BF5-C573-4656-8047-A6C085B55BF7}" srcId="{7520ADC3-5296-40D9-A575-D131808D0030}" destId="{14EEEF14-D3E7-45DB-B8A6-2BDFB6B50976}" srcOrd="0" destOrd="0" parTransId="{9F76A27C-A39F-43F2-B5D1-586847012CCF}" sibTransId="{08D2F12F-C812-49E8-830E-3FE6796B935B}"/>
    <dgm:cxn modelId="{72FFC1FF-708E-49EF-9CF4-1D540C03AAF4}" type="presParOf" srcId="{374C9D64-C3A3-48D2-8C23-6D3D37C50407}" destId="{6C167E34-26CE-44BF-8BA0-024D09B0544E}" srcOrd="0" destOrd="0" presId="urn:microsoft.com/office/officeart/2005/8/layout/vList2"/>
    <dgm:cxn modelId="{70499B37-C8D7-456E-A868-DFD7258898A2}" type="presParOf" srcId="{374C9D64-C3A3-48D2-8C23-6D3D37C50407}" destId="{CC086203-5C69-4DCC-BC16-D4C0AE3824C7}" srcOrd="1" destOrd="0" presId="urn:microsoft.com/office/officeart/2005/8/layout/vList2"/>
    <dgm:cxn modelId="{A07DCCB6-6D69-4BCC-B0E2-7A5BDCED4E9B}" type="presParOf" srcId="{374C9D64-C3A3-48D2-8C23-6D3D37C50407}" destId="{7A7F0D0D-F718-4E1C-B300-B2F852A06EFA}" srcOrd="2" destOrd="0" presId="urn:microsoft.com/office/officeart/2005/8/layout/vList2"/>
    <dgm:cxn modelId="{9A37A26F-7761-404C-9137-A55FCEF48A60}" type="presParOf" srcId="{374C9D64-C3A3-48D2-8C23-6D3D37C50407}" destId="{082CC503-7500-41EB-B161-CDCB32EF8D7E}" srcOrd="3" destOrd="0" presId="urn:microsoft.com/office/officeart/2005/8/layout/vList2"/>
    <dgm:cxn modelId="{33899574-F29A-46B8-BABB-9E78D34C55A7}" type="presParOf" srcId="{374C9D64-C3A3-48D2-8C23-6D3D37C50407}" destId="{681C1D22-F25E-4598-B035-1D3B15010E69}" srcOrd="4" destOrd="0" presId="urn:microsoft.com/office/officeart/2005/8/layout/vList2"/>
    <dgm:cxn modelId="{7DC741AC-32CF-4AC9-A004-BC46226CA2D3}" type="presParOf" srcId="{374C9D64-C3A3-48D2-8C23-6D3D37C50407}" destId="{3D4A54F0-655E-4EE3-8A31-C21FEEEC4A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16132-A9A1-40BF-872D-573DADF3E42C}">
      <dsp:nvSpPr>
        <dsp:cNvPr id="0" name=""/>
        <dsp:cNvSpPr/>
      </dsp:nvSpPr>
      <dsp:spPr>
        <a:xfrm>
          <a:off x="0" y="70943"/>
          <a:ext cx="8171528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Az Alkalmazotti Tanács elnöke:</a:t>
          </a:r>
          <a:endParaRPr lang="hu-HU" sz="1700" kern="1200" dirty="0"/>
        </a:p>
      </dsp:txBody>
      <dsp:txXfrm>
        <a:off x="19904" y="90847"/>
        <a:ext cx="8131720" cy="367937"/>
      </dsp:txXfrm>
    </dsp:sp>
    <dsp:sp modelId="{68EB6445-AB37-4460-941C-35ACF4498F57}">
      <dsp:nvSpPr>
        <dsp:cNvPr id="0" name=""/>
        <dsp:cNvSpPr/>
      </dsp:nvSpPr>
      <dsp:spPr>
        <a:xfrm>
          <a:off x="0" y="478688"/>
          <a:ext cx="81715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kern="1200" dirty="0"/>
            <a:t> Dr. Saághy Andrea</a:t>
          </a:r>
        </a:p>
      </dsp:txBody>
      <dsp:txXfrm>
        <a:off x="0" y="478688"/>
        <a:ext cx="8171528" cy="281520"/>
      </dsp:txXfrm>
    </dsp:sp>
    <dsp:sp modelId="{A625AC15-82D6-4472-B2B5-1498D6C91A11}">
      <dsp:nvSpPr>
        <dsp:cNvPr id="0" name=""/>
        <dsp:cNvSpPr/>
      </dsp:nvSpPr>
      <dsp:spPr>
        <a:xfrm>
          <a:off x="0" y="760208"/>
          <a:ext cx="8171528" cy="407745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Az Alkalmazotti Tanács elnökhelyettese:</a:t>
          </a:r>
          <a:endParaRPr lang="hu-HU" sz="1700" kern="1200" dirty="0"/>
        </a:p>
      </dsp:txBody>
      <dsp:txXfrm>
        <a:off x="19904" y="780112"/>
        <a:ext cx="8131720" cy="367937"/>
      </dsp:txXfrm>
    </dsp:sp>
    <dsp:sp modelId="{F1E6F992-5AD2-4C64-A660-D38CD9A24E7E}">
      <dsp:nvSpPr>
        <dsp:cNvPr id="0" name=""/>
        <dsp:cNvSpPr/>
      </dsp:nvSpPr>
      <dsp:spPr>
        <a:xfrm>
          <a:off x="0" y="1167953"/>
          <a:ext cx="81715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kern="1200"/>
            <a:t>Vinter </a:t>
          </a:r>
          <a:r>
            <a:rPr lang="hu-HU" sz="1300" kern="1200" dirty="0"/>
            <a:t>Miklós</a:t>
          </a:r>
        </a:p>
      </dsp:txBody>
      <dsp:txXfrm>
        <a:off x="0" y="1167953"/>
        <a:ext cx="8171528" cy="281520"/>
      </dsp:txXfrm>
    </dsp:sp>
    <dsp:sp modelId="{3D5B3C9F-EA10-4F3C-9943-97B0020E19F9}">
      <dsp:nvSpPr>
        <dsp:cNvPr id="0" name=""/>
        <dsp:cNvSpPr/>
      </dsp:nvSpPr>
      <dsp:spPr>
        <a:xfrm>
          <a:off x="0" y="1449473"/>
          <a:ext cx="8171528" cy="407745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Az Alkalmazotti Tanács nem oktató, kutató szenátusi tagja:</a:t>
          </a:r>
          <a:endParaRPr lang="hu-HU" sz="1700" kern="1200" dirty="0"/>
        </a:p>
      </dsp:txBody>
      <dsp:txXfrm>
        <a:off x="19904" y="1469377"/>
        <a:ext cx="8131720" cy="367937"/>
      </dsp:txXfrm>
    </dsp:sp>
    <dsp:sp modelId="{33A55656-0595-4EB2-BD99-FA80E019CA9D}">
      <dsp:nvSpPr>
        <dsp:cNvPr id="0" name=""/>
        <dsp:cNvSpPr/>
      </dsp:nvSpPr>
      <dsp:spPr>
        <a:xfrm>
          <a:off x="0" y="1857219"/>
          <a:ext cx="81715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300" b="1" kern="1200"/>
            <a:t> </a:t>
          </a:r>
          <a:r>
            <a:rPr lang="hu-HU" sz="1300" kern="1200" dirty="0"/>
            <a:t>Dr. Villányi Kinga</a:t>
          </a:r>
        </a:p>
      </dsp:txBody>
      <dsp:txXfrm>
        <a:off x="0" y="1857219"/>
        <a:ext cx="8171528" cy="281520"/>
      </dsp:txXfrm>
    </dsp:sp>
    <dsp:sp modelId="{5EE7D901-2B8A-446A-AB03-668AD42CA11F}">
      <dsp:nvSpPr>
        <dsp:cNvPr id="0" name=""/>
        <dsp:cNvSpPr/>
      </dsp:nvSpPr>
      <dsp:spPr>
        <a:xfrm>
          <a:off x="0" y="2138739"/>
          <a:ext cx="8171528" cy="40774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/>
            <a:t>Az Alkalmazotti Tanács tagjai:</a:t>
          </a:r>
          <a:endParaRPr lang="hu-HU" sz="1700" kern="1200"/>
        </a:p>
      </dsp:txBody>
      <dsp:txXfrm>
        <a:off x="19904" y="2158643"/>
        <a:ext cx="8131720" cy="367937"/>
      </dsp:txXfrm>
    </dsp:sp>
    <dsp:sp modelId="{5E911055-2846-4B57-97CD-33F115B5FCB8}">
      <dsp:nvSpPr>
        <dsp:cNvPr id="0" name=""/>
        <dsp:cNvSpPr/>
      </dsp:nvSpPr>
      <dsp:spPr>
        <a:xfrm>
          <a:off x="0" y="2546484"/>
          <a:ext cx="8171528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Dr. Várnagy Péter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Dr. Atlasz Tamás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Lamár Ibolya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Galgóczi Marianna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Mészárosné Szentirányi Zita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Kókay Péter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Máté Rita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Dulánszky Jenő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Bárkányi Tamás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hu-HU" sz="1300" kern="1200" dirty="0"/>
            <a:t> Jakabos Emese </a:t>
          </a:r>
        </a:p>
      </dsp:txBody>
      <dsp:txXfrm>
        <a:off x="0" y="2546484"/>
        <a:ext cx="8171528" cy="225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2E996-D886-4586-A4F1-E666D9635E8B}">
      <dsp:nvSpPr>
        <dsp:cNvPr id="0" name=""/>
        <dsp:cNvSpPr/>
      </dsp:nvSpPr>
      <dsp:spPr>
        <a:xfrm>
          <a:off x="0" y="636809"/>
          <a:ext cx="8171528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kern="1200" dirty="0"/>
            <a:t>Az Alkalmazotti Tanács alakuló ülésének időpontja</a:t>
          </a:r>
        </a:p>
      </dsp:txBody>
      <dsp:txXfrm>
        <a:off x="29271" y="666080"/>
        <a:ext cx="8112986" cy="541083"/>
      </dsp:txXfrm>
    </dsp:sp>
    <dsp:sp modelId="{52DFAC4E-9869-4A00-839F-16B351E6BCCF}">
      <dsp:nvSpPr>
        <dsp:cNvPr id="0" name=""/>
        <dsp:cNvSpPr/>
      </dsp:nvSpPr>
      <dsp:spPr>
        <a:xfrm>
          <a:off x="0" y="1236435"/>
          <a:ext cx="817152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 2022. március  18.</a:t>
          </a:r>
        </a:p>
      </dsp:txBody>
      <dsp:txXfrm>
        <a:off x="0" y="1236435"/>
        <a:ext cx="8171528" cy="414000"/>
      </dsp:txXfrm>
    </dsp:sp>
    <dsp:sp modelId="{A625AC15-82D6-4472-B2B5-1498D6C91A11}">
      <dsp:nvSpPr>
        <dsp:cNvPr id="0" name=""/>
        <dsp:cNvSpPr/>
      </dsp:nvSpPr>
      <dsp:spPr>
        <a:xfrm>
          <a:off x="0" y="1650435"/>
          <a:ext cx="8171528" cy="599625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kern="1200" dirty="0"/>
            <a:t>Az Alkalmazotti Tanács megbízatása</a:t>
          </a:r>
        </a:p>
      </dsp:txBody>
      <dsp:txXfrm>
        <a:off x="29271" y="1679706"/>
        <a:ext cx="8112986" cy="541083"/>
      </dsp:txXfrm>
    </dsp:sp>
    <dsp:sp modelId="{F1E6F992-5AD2-4C64-A660-D38CD9A24E7E}">
      <dsp:nvSpPr>
        <dsp:cNvPr id="0" name=""/>
        <dsp:cNvSpPr/>
      </dsp:nvSpPr>
      <dsp:spPr>
        <a:xfrm>
          <a:off x="0" y="2250060"/>
          <a:ext cx="817152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5 évre szól</a:t>
          </a:r>
        </a:p>
      </dsp:txBody>
      <dsp:txXfrm>
        <a:off x="0" y="2250060"/>
        <a:ext cx="8171528" cy="414000"/>
      </dsp:txXfrm>
    </dsp:sp>
    <dsp:sp modelId="{252371D3-0BB7-46BD-8CDB-E0E37A5C7EC9}">
      <dsp:nvSpPr>
        <dsp:cNvPr id="0" name=""/>
        <dsp:cNvSpPr/>
      </dsp:nvSpPr>
      <dsp:spPr>
        <a:xfrm>
          <a:off x="0" y="2664060"/>
          <a:ext cx="8171528" cy="59962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Az Alkalmazotti Tanács elérhetőségei</a:t>
          </a:r>
        </a:p>
      </dsp:txBody>
      <dsp:txXfrm>
        <a:off x="29271" y="2693331"/>
        <a:ext cx="8112986" cy="541083"/>
      </dsp:txXfrm>
    </dsp:sp>
    <dsp:sp modelId="{41536665-9F2D-4F3F-B4CA-5BD6DB2958BA}">
      <dsp:nvSpPr>
        <dsp:cNvPr id="0" name=""/>
        <dsp:cNvSpPr/>
      </dsp:nvSpPr>
      <dsp:spPr>
        <a:xfrm>
          <a:off x="0" y="3263685"/>
          <a:ext cx="8171528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alkalmazottitanacs@pte.hu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www.pte.hu/Alkalmazotti Tanács</a:t>
          </a:r>
        </a:p>
      </dsp:txBody>
      <dsp:txXfrm>
        <a:off x="0" y="3263685"/>
        <a:ext cx="8171528" cy="698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102653"/>
          <a:ext cx="8171528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Az Alkalmazotti Tanács a munkavállalókat megillető </a:t>
          </a:r>
          <a:r>
            <a:rPr lang="hu-HU" sz="1500" kern="1200" dirty="0" err="1"/>
            <a:t>participációs</a:t>
          </a:r>
          <a:r>
            <a:rPr lang="hu-HU" sz="1500" kern="1200" dirty="0"/>
            <a:t> (részvételi) jogokat gyakorolja a nevükben. </a:t>
          </a:r>
          <a:endParaRPr lang="en-US" sz="1500" kern="1200" dirty="0"/>
        </a:p>
      </dsp:txBody>
      <dsp:txXfrm>
        <a:off x="40962" y="143615"/>
        <a:ext cx="8089604" cy="757185"/>
      </dsp:txXfrm>
    </dsp:sp>
    <dsp:sp modelId="{005BF42B-D055-44E9-AC22-A5ADF284139B}">
      <dsp:nvSpPr>
        <dsp:cNvPr id="0" name=""/>
        <dsp:cNvSpPr/>
      </dsp:nvSpPr>
      <dsp:spPr>
        <a:xfrm>
          <a:off x="0" y="984962"/>
          <a:ext cx="8171528" cy="839109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Az AT a munka törvénykönyvében (Mt.) az üzemi tanácsok számára biztosított jogkörökkel rendelkezik, működési kereteit jogszabály és a munkáltatóval kötött megállapodás határozza meg</a:t>
          </a:r>
          <a:endParaRPr lang="en-US" sz="1500" kern="1200" dirty="0"/>
        </a:p>
      </dsp:txBody>
      <dsp:txXfrm>
        <a:off x="40962" y="1025924"/>
        <a:ext cx="8089604" cy="757185"/>
      </dsp:txXfrm>
    </dsp:sp>
    <dsp:sp modelId="{230DAF22-42C6-44FA-8B08-E9AF0639F02A}">
      <dsp:nvSpPr>
        <dsp:cNvPr id="0" name=""/>
        <dsp:cNvSpPr/>
      </dsp:nvSpPr>
      <dsp:spPr>
        <a:xfrm>
          <a:off x="0" y="1867272"/>
          <a:ext cx="8171528" cy="839109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Az AT legfontosabb célja a munkáltatóval való együttműködés keretében a munkavállalók érdekeinek becsatornázása, a kölcsönös, bizalmon alapuló együttműködés és kommunikáció kialakítása</a:t>
          </a:r>
          <a:endParaRPr lang="en-US" sz="1500" kern="1200" dirty="0"/>
        </a:p>
      </dsp:txBody>
      <dsp:txXfrm>
        <a:off x="40962" y="1908234"/>
        <a:ext cx="8089604" cy="757185"/>
      </dsp:txXfrm>
    </dsp:sp>
    <dsp:sp modelId="{69FD70AD-97BD-4739-8767-FFA0670B9748}">
      <dsp:nvSpPr>
        <dsp:cNvPr id="0" name=""/>
        <dsp:cNvSpPr/>
      </dsp:nvSpPr>
      <dsp:spPr>
        <a:xfrm>
          <a:off x="0" y="2749581"/>
          <a:ext cx="8171528" cy="839109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munkavállalók és a munkáltató közös érdeke</a:t>
          </a:r>
          <a:endParaRPr lang="en-US" sz="1500" kern="1200" dirty="0"/>
        </a:p>
      </dsp:txBody>
      <dsp:txXfrm>
        <a:off x="40962" y="2790543"/>
        <a:ext cx="8089604" cy="757185"/>
      </dsp:txXfrm>
    </dsp:sp>
    <dsp:sp modelId="{87D5BF6B-3EF0-4539-AE01-5C114D31FF7B}">
      <dsp:nvSpPr>
        <dsp:cNvPr id="0" name=""/>
        <dsp:cNvSpPr/>
      </dsp:nvSpPr>
      <dsp:spPr>
        <a:xfrm>
          <a:off x="0" y="3588690"/>
          <a:ext cx="8171528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kern="1200" dirty="0"/>
            <a:t>Az Egyetem fejlődésének elősegítése, optimalizált működési folyamatok kialakítása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kern="1200" dirty="0"/>
            <a:t>Konfliktusmentes működés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kern="1200" dirty="0"/>
            <a:t>Munkavállalók közérzetének javítása (eredménye hatékonyságnövelés)</a:t>
          </a:r>
          <a:endParaRPr lang="en-US" sz="1200" kern="1200" dirty="0"/>
        </a:p>
      </dsp:txBody>
      <dsp:txXfrm>
        <a:off x="0" y="3588690"/>
        <a:ext cx="8171528" cy="62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34945"/>
          <a:ext cx="8171528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0" kern="1200" dirty="0"/>
            <a:t>A jóhiszeműség és a tisztesség elvének megfelelő eljárás, kölcsönös együttműködés</a:t>
          </a:r>
          <a:endParaRPr lang="en-US" sz="2300" b="0" kern="1200" dirty="0"/>
        </a:p>
      </dsp:txBody>
      <dsp:txXfrm>
        <a:off x="44664" y="79609"/>
        <a:ext cx="8082200" cy="825612"/>
      </dsp:txXfrm>
    </dsp:sp>
    <dsp:sp modelId="{230DAF22-42C6-44FA-8B08-E9AF0639F02A}">
      <dsp:nvSpPr>
        <dsp:cNvPr id="0" name=""/>
        <dsp:cNvSpPr/>
      </dsp:nvSpPr>
      <dsp:spPr>
        <a:xfrm>
          <a:off x="0" y="1016125"/>
          <a:ext cx="8171528" cy="91494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Tájékoztatási kötelezettség</a:t>
          </a:r>
          <a:endParaRPr lang="en-US" sz="2300" kern="1200" dirty="0"/>
        </a:p>
      </dsp:txBody>
      <dsp:txXfrm>
        <a:off x="44664" y="1060789"/>
        <a:ext cx="8082200" cy="825612"/>
      </dsp:txXfrm>
    </dsp:sp>
    <dsp:sp modelId="{E8D8D651-9F8C-4F08-8230-76D6B1D4A850}">
      <dsp:nvSpPr>
        <dsp:cNvPr id="0" name=""/>
        <dsp:cNvSpPr/>
      </dsp:nvSpPr>
      <dsp:spPr>
        <a:xfrm>
          <a:off x="0" y="1997305"/>
          <a:ext cx="8171528" cy="91494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Adatkezelési és GDPR szabályok betartása</a:t>
          </a:r>
          <a:endParaRPr lang="en-US" sz="2300" kern="1200" dirty="0"/>
        </a:p>
      </dsp:txBody>
      <dsp:txXfrm>
        <a:off x="44664" y="2041969"/>
        <a:ext cx="8082200" cy="825612"/>
      </dsp:txXfrm>
    </dsp:sp>
    <dsp:sp modelId="{21B28A30-C47E-4D1D-A023-FD6FC16B5AFE}">
      <dsp:nvSpPr>
        <dsp:cNvPr id="0" name=""/>
        <dsp:cNvSpPr/>
      </dsp:nvSpPr>
      <dsp:spPr>
        <a:xfrm>
          <a:off x="0" y="2978485"/>
          <a:ext cx="8171528" cy="91494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Esélyegyenlőség biztosításában való részvétel</a:t>
          </a:r>
          <a:endParaRPr lang="en-US" sz="2300" kern="1200" dirty="0"/>
        </a:p>
      </dsp:txBody>
      <dsp:txXfrm>
        <a:off x="44664" y="3023149"/>
        <a:ext cx="8082200" cy="8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918701"/>
          <a:ext cx="817152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Munkáltató tájékoztatási kötelezettsége</a:t>
          </a:r>
          <a:r>
            <a:rPr lang="hu-HU" sz="1600" kern="1200" dirty="0"/>
            <a:t> (Mt. 233.§ (1) a), 262. § (2)-(3), 265. § (1))</a:t>
          </a:r>
          <a:endParaRPr lang="en-US" sz="1600" b="0" kern="1200" dirty="0"/>
        </a:p>
      </dsp:txBody>
      <dsp:txXfrm>
        <a:off x="18734" y="937435"/>
        <a:ext cx="8134060" cy="346292"/>
      </dsp:txXfrm>
    </dsp:sp>
    <dsp:sp modelId="{230DAF22-42C6-44FA-8B08-E9AF0639F02A}">
      <dsp:nvSpPr>
        <dsp:cNvPr id="0" name=""/>
        <dsp:cNvSpPr/>
      </dsp:nvSpPr>
      <dsp:spPr>
        <a:xfrm>
          <a:off x="0" y="1348541"/>
          <a:ext cx="8171528" cy="383760"/>
        </a:xfrm>
        <a:prstGeom prst="roundRect">
          <a:avLst/>
        </a:prstGeom>
        <a:solidFill>
          <a:schemeClr val="accent2">
            <a:hueOff val="-139687"/>
            <a:satOff val="-1610"/>
            <a:lumOff val="3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Az AT informálási kötelezettsége</a:t>
          </a:r>
          <a:r>
            <a:rPr lang="hu-HU" sz="1600" kern="1200" dirty="0"/>
            <a:t> (Mt. 262. § (4))</a:t>
          </a:r>
          <a:endParaRPr lang="en-US" sz="1600" kern="1200" dirty="0"/>
        </a:p>
      </dsp:txBody>
      <dsp:txXfrm>
        <a:off x="18734" y="1367275"/>
        <a:ext cx="8134060" cy="346292"/>
      </dsp:txXfrm>
    </dsp:sp>
    <dsp:sp modelId="{E8D8D651-9F8C-4F08-8230-76D6B1D4A850}">
      <dsp:nvSpPr>
        <dsp:cNvPr id="0" name=""/>
        <dsp:cNvSpPr/>
      </dsp:nvSpPr>
      <dsp:spPr>
        <a:xfrm>
          <a:off x="0" y="1778382"/>
          <a:ext cx="8171528" cy="38376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/>
            <a:t>Véleményezési jog</a:t>
          </a:r>
          <a:r>
            <a:rPr lang="hu-HU" sz="1600" kern="1200"/>
            <a:t> (Mt. 264. §)</a:t>
          </a:r>
          <a:endParaRPr lang="en-US" sz="1600" kern="1200" dirty="0"/>
        </a:p>
      </dsp:txBody>
      <dsp:txXfrm>
        <a:off x="18734" y="1797116"/>
        <a:ext cx="8134060" cy="346292"/>
      </dsp:txXfrm>
    </dsp:sp>
    <dsp:sp modelId="{21B28A30-C47E-4D1D-A023-FD6FC16B5AFE}">
      <dsp:nvSpPr>
        <dsp:cNvPr id="0" name=""/>
        <dsp:cNvSpPr/>
      </dsp:nvSpPr>
      <dsp:spPr>
        <a:xfrm>
          <a:off x="0" y="2208222"/>
          <a:ext cx="8171528" cy="38376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Konzultáció kérése</a:t>
          </a:r>
          <a:r>
            <a:rPr lang="hu-HU" sz="1600" kern="1200" dirty="0"/>
            <a:t> (Mt. 233. § (2), 262. § (2))</a:t>
          </a:r>
          <a:endParaRPr lang="en-US" sz="1600" kern="1200" dirty="0"/>
        </a:p>
      </dsp:txBody>
      <dsp:txXfrm>
        <a:off x="18734" y="2226956"/>
        <a:ext cx="8134060" cy="346292"/>
      </dsp:txXfrm>
    </dsp:sp>
    <dsp:sp modelId="{61984F92-E834-4D1A-8968-7C2843C5F947}">
      <dsp:nvSpPr>
        <dsp:cNvPr id="0" name=""/>
        <dsp:cNvSpPr/>
      </dsp:nvSpPr>
      <dsp:spPr>
        <a:xfrm>
          <a:off x="0" y="2638062"/>
          <a:ext cx="8171528" cy="38376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/>
            <a:t>Együttdöntési</a:t>
          </a:r>
          <a:r>
            <a:rPr lang="hu-HU" sz="1600" b="1" kern="1200" dirty="0"/>
            <a:t> jog</a:t>
          </a:r>
          <a:r>
            <a:rPr lang="hu-HU" sz="1600" kern="1200" dirty="0"/>
            <a:t> (Mt. 263. §)</a:t>
          </a:r>
          <a:endParaRPr lang="en-US" sz="1600" kern="1200" dirty="0"/>
        </a:p>
      </dsp:txBody>
      <dsp:txXfrm>
        <a:off x="18734" y="2656796"/>
        <a:ext cx="8134060" cy="346292"/>
      </dsp:txXfrm>
    </dsp:sp>
    <dsp:sp modelId="{B7BFBC63-F969-4F34-8DA3-FDCFD1D55745}">
      <dsp:nvSpPr>
        <dsp:cNvPr id="0" name=""/>
        <dsp:cNvSpPr/>
      </dsp:nvSpPr>
      <dsp:spPr>
        <a:xfrm>
          <a:off x="0" y="3067902"/>
          <a:ext cx="8171528" cy="383760"/>
        </a:xfrm>
        <a:prstGeom prst="roundRect">
          <a:avLst/>
        </a:prstGeom>
        <a:solidFill>
          <a:schemeClr val="accent2">
            <a:hueOff val="-698436"/>
            <a:satOff val="-8048"/>
            <a:lumOff val="17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Ellenőrzéshez való jog</a:t>
          </a:r>
          <a:r>
            <a:rPr lang="hu-HU" sz="1600" kern="1200" dirty="0"/>
            <a:t> ((Mt. 262. § (1))</a:t>
          </a:r>
          <a:endParaRPr lang="en-US" sz="1600" kern="1200" dirty="0"/>
        </a:p>
      </dsp:txBody>
      <dsp:txXfrm>
        <a:off x="18734" y="3086636"/>
        <a:ext cx="8134060" cy="346292"/>
      </dsp:txXfrm>
    </dsp:sp>
    <dsp:sp modelId="{8A144FA0-3964-4AE2-9BE6-311E2D762802}">
      <dsp:nvSpPr>
        <dsp:cNvPr id="0" name=""/>
        <dsp:cNvSpPr/>
      </dsp:nvSpPr>
      <dsp:spPr>
        <a:xfrm>
          <a:off x="0" y="3497742"/>
          <a:ext cx="8171528" cy="38376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Az AT elnökének és tagjainak járó kedvezmények, védettség (Mt. 260. §)</a:t>
          </a:r>
          <a:endParaRPr lang="en-US" sz="1600" kern="1200" dirty="0"/>
        </a:p>
      </dsp:txBody>
      <dsp:txXfrm>
        <a:off x="18734" y="3516476"/>
        <a:ext cx="8134060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269AE-9D41-45EB-B41D-9524316A8B32}">
      <dsp:nvSpPr>
        <dsp:cNvPr id="0" name=""/>
        <dsp:cNvSpPr/>
      </dsp:nvSpPr>
      <dsp:spPr>
        <a:xfrm>
          <a:off x="0" y="30029"/>
          <a:ext cx="8171528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Titoktartási kötelezettség, adatvédelem (Mt. 234. §)</a:t>
          </a:r>
          <a:endParaRPr lang="en-US" sz="2700" b="0" kern="1200" dirty="0"/>
        </a:p>
      </dsp:txBody>
      <dsp:txXfrm>
        <a:off x="52431" y="82460"/>
        <a:ext cx="8066666" cy="969198"/>
      </dsp:txXfrm>
    </dsp:sp>
    <dsp:sp modelId="{01B2D35D-D753-4828-A8C3-94E61B26E9A9}">
      <dsp:nvSpPr>
        <dsp:cNvPr id="0" name=""/>
        <dsp:cNvSpPr/>
      </dsp:nvSpPr>
      <dsp:spPr>
        <a:xfrm>
          <a:off x="0" y="1104089"/>
          <a:ext cx="8171528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4290" rIns="192024" bIns="34290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b="0" kern="1200" dirty="0"/>
            <a:t>A munkáltató jogos gazdasági érdekeinek, üzleti titkainak védelme érdekében a titoktartás alapvető elvárás az AT-</a:t>
          </a:r>
          <a:r>
            <a:rPr lang="hu-HU" sz="2100" b="0" kern="1200" dirty="0" err="1"/>
            <a:t>val</a:t>
          </a:r>
          <a:r>
            <a:rPr lang="hu-HU" sz="2100" b="0" kern="1200" dirty="0"/>
            <a:t> szemben, amelynek szigorúan eleget kívánunk tenni.</a:t>
          </a:r>
          <a:endParaRPr lang="en-US" sz="2100" b="0" kern="1200" dirty="0"/>
        </a:p>
      </dsp:txBody>
      <dsp:txXfrm>
        <a:off x="0" y="1104089"/>
        <a:ext cx="8171528" cy="978075"/>
      </dsp:txXfrm>
    </dsp:sp>
    <dsp:sp modelId="{230DAF22-42C6-44FA-8B08-E9AF0639F02A}">
      <dsp:nvSpPr>
        <dsp:cNvPr id="0" name=""/>
        <dsp:cNvSpPr/>
      </dsp:nvSpPr>
      <dsp:spPr>
        <a:xfrm>
          <a:off x="0" y="2082164"/>
          <a:ext cx="8171528" cy="107406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b="1" kern="1200" dirty="0"/>
            <a:t>AT magatartása sztrájk esetén (Mt. 266. §)</a:t>
          </a:r>
          <a:endParaRPr lang="en-US" sz="2700" kern="1200" dirty="0"/>
        </a:p>
      </dsp:txBody>
      <dsp:txXfrm>
        <a:off x="52431" y="2134595"/>
        <a:ext cx="8066666" cy="969198"/>
      </dsp:txXfrm>
    </dsp:sp>
    <dsp:sp modelId="{36ACE08A-5CA6-4B5F-950C-71EF3625A222}">
      <dsp:nvSpPr>
        <dsp:cNvPr id="0" name=""/>
        <dsp:cNvSpPr/>
      </dsp:nvSpPr>
      <dsp:spPr>
        <a:xfrm>
          <a:off x="0" y="3156224"/>
          <a:ext cx="8171528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kern="1200" dirty="0"/>
            <a:t>Pártatlan magatartás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kern="1200" dirty="0"/>
            <a:t>Sztrájk szervezésének, támogatásának tilalma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100" kern="1200" dirty="0"/>
            <a:t>Sztrájk akadályozásának tilalma</a:t>
          </a:r>
          <a:endParaRPr lang="en-US" sz="2100" kern="1200" dirty="0"/>
        </a:p>
      </dsp:txBody>
      <dsp:txXfrm>
        <a:off x="0" y="3156224"/>
        <a:ext cx="8171528" cy="1089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A8BE7-FE89-4144-A14E-09A10F9716D1}">
      <dsp:nvSpPr>
        <dsp:cNvPr id="0" name=""/>
        <dsp:cNvSpPr/>
      </dsp:nvSpPr>
      <dsp:spPr>
        <a:xfrm>
          <a:off x="0" y="36407"/>
          <a:ext cx="8171528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/>
            <a:t>Munkáltatóval való támogató, hatékony, transzparens együttműködés kereteinek kialakítása (Üzemi </a:t>
          </a:r>
          <a:r>
            <a:rPr lang="hu-HU" sz="1600" b="0" kern="1200"/>
            <a:t>Megállapodás megkötése)</a:t>
          </a:r>
          <a:endParaRPr lang="en-US" sz="1600" b="0" kern="1200" dirty="0"/>
        </a:p>
      </dsp:txBody>
      <dsp:txXfrm>
        <a:off x="31070" y="67477"/>
        <a:ext cx="8109388" cy="574340"/>
      </dsp:txXfrm>
    </dsp:sp>
    <dsp:sp modelId="{A61269AE-9D41-45EB-B41D-9524316A8B32}">
      <dsp:nvSpPr>
        <dsp:cNvPr id="0" name=""/>
        <dsp:cNvSpPr/>
      </dsp:nvSpPr>
      <dsp:spPr>
        <a:xfrm>
          <a:off x="0" y="718967"/>
          <a:ext cx="8171528" cy="636480"/>
        </a:xfrm>
        <a:prstGeom prst="round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Saját működés Ügyrendben történő szabályozása</a:t>
          </a:r>
          <a:endParaRPr lang="en-US" sz="1600" b="0" kern="1200" dirty="0"/>
        </a:p>
      </dsp:txBody>
      <dsp:txXfrm>
        <a:off x="31070" y="750037"/>
        <a:ext cx="8109388" cy="574340"/>
      </dsp:txXfrm>
    </dsp:sp>
    <dsp:sp modelId="{AF072201-CEC1-4646-9534-B8DB0A1EB5EF}">
      <dsp:nvSpPr>
        <dsp:cNvPr id="0" name=""/>
        <dsp:cNvSpPr/>
      </dsp:nvSpPr>
      <dsp:spPr>
        <a:xfrm>
          <a:off x="0" y="1401527"/>
          <a:ext cx="8171528" cy="63648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/>
            <a:t>Kommunikációs csatornák kialakítása (honlap, e-mail cím)</a:t>
          </a:r>
          <a:endParaRPr lang="en-US" sz="1600" b="0" kern="1200" dirty="0"/>
        </a:p>
      </dsp:txBody>
      <dsp:txXfrm>
        <a:off x="31070" y="1432597"/>
        <a:ext cx="8109388" cy="574340"/>
      </dsp:txXfrm>
    </dsp:sp>
    <dsp:sp modelId="{726E7F46-C240-46DD-9F94-CC660F0DF40F}">
      <dsp:nvSpPr>
        <dsp:cNvPr id="0" name=""/>
        <dsp:cNvSpPr/>
      </dsp:nvSpPr>
      <dsp:spPr>
        <a:xfrm>
          <a:off x="0" y="2084088"/>
          <a:ext cx="8171528" cy="636480"/>
        </a:xfrm>
        <a:prstGeom prst="round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Munkamegosztás kialakítása</a:t>
          </a:r>
          <a:endParaRPr lang="en-US" sz="1600" kern="1200" dirty="0"/>
        </a:p>
      </dsp:txBody>
      <dsp:txXfrm>
        <a:off x="31070" y="2115158"/>
        <a:ext cx="8109388" cy="574340"/>
      </dsp:txXfrm>
    </dsp:sp>
    <dsp:sp modelId="{7665D60E-2193-4E51-A739-0CE4D905541D}">
      <dsp:nvSpPr>
        <dsp:cNvPr id="0" name=""/>
        <dsp:cNvSpPr/>
      </dsp:nvSpPr>
      <dsp:spPr>
        <a:xfrm>
          <a:off x="0" y="2720567"/>
          <a:ext cx="8171528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0320" rIns="113792" bIns="203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b="1" kern="1200" dirty="0"/>
            <a:t>Szakosodás szakterületenként </a:t>
          </a:r>
          <a:r>
            <a:rPr lang="hu-HU" sz="1200" kern="1200" dirty="0"/>
            <a:t>(szociális, jóléti ügyek, humánpolitikai terület, esélyegyenlőség, kommunikáció, programszervezés)</a:t>
          </a: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b="1" kern="1200" dirty="0"/>
            <a:t>Területfelelősi rendszer </a:t>
          </a:r>
          <a:r>
            <a:rPr lang="hu-HU" sz="1200" kern="1200" dirty="0"/>
            <a:t>kialakítása</a:t>
          </a: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200" kern="1200" dirty="0"/>
            <a:t>AT részvétele egyetemi bizottságokban, testületekben, a </a:t>
          </a:r>
          <a:r>
            <a:rPr lang="hu-HU" sz="1200" kern="1200" dirty="0" err="1"/>
            <a:t>participáció</a:t>
          </a:r>
          <a:r>
            <a:rPr lang="hu-HU" sz="1200" kern="1200" dirty="0"/>
            <a:t> hatékony kereteinek kialakítása (pl. Rektori Tanács, Szenátus, Esélyegyenlőségi Bizottság, Jóléti és Szociális Bizottság, egyes kari tanácsok, KK Tanács) </a:t>
          </a:r>
          <a:endParaRPr lang="en-US" sz="1200" kern="1200" dirty="0"/>
        </a:p>
      </dsp:txBody>
      <dsp:txXfrm>
        <a:off x="0" y="2720567"/>
        <a:ext cx="8171528" cy="1126080"/>
      </dsp:txXfrm>
    </dsp:sp>
    <dsp:sp modelId="{258A41D1-237F-4402-AF27-93406B98D911}">
      <dsp:nvSpPr>
        <dsp:cNvPr id="0" name=""/>
        <dsp:cNvSpPr/>
      </dsp:nvSpPr>
      <dsp:spPr>
        <a:xfrm>
          <a:off x="0" y="3846648"/>
          <a:ext cx="8171528" cy="63648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/>
            <a:t>Együttdöntési</a:t>
          </a:r>
          <a:r>
            <a:rPr lang="hu-HU" sz="1600" kern="1200" dirty="0"/>
            <a:t> jog gyakorlás rendjének kialakítása</a:t>
          </a:r>
          <a:endParaRPr lang="en-US" sz="1600" kern="1200" dirty="0"/>
        </a:p>
      </dsp:txBody>
      <dsp:txXfrm>
        <a:off x="31070" y="3877718"/>
        <a:ext cx="8109388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7E34-26CE-44BF-8BA0-024D09B0544E}">
      <dsp:nvSpPr>
        <dsp:cNvPr id="0" name=""/>
        <dsp:cNvSpPr/>
      </dsp:nvSpPr>
      <dsp:spPr>
        <a:xfrm>
          <a:off x="0" y="65136"/>
          <a:ext cx="8171528" cy="101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munkáltató által tervezett és a munkavállalók nagyobb csoportját érintő döntések, szabályzatok, elképzelések, intézkedési tervek véleményezése</a:t>
          </a:r>
          <a:endParaRPr lang="en-US" sz="1800" kern="1200" dirty="0"/>
        </a:p>
      </dsp:txBody>
      <dsp:txXfrm>
        <a:off x="49347" y="114483"/>
        <a:ext cx="8072834" cy="912186"/>
      </dsp:txXfrm>
    </dsp:sp>
    <dsp:sp modelId="{CC086203-5C69-4DCC-BC16-D4C0AE3824C7}">
      <dsp:nvSpPr>
        <dsp:cNvPr id="0" name=""/>
        <dsp:cNvSpPr/>
      </dsp:nvSpPr>
      <dsp:spPr>
        <a:xfrm>
          <a:off x="0" y="1076016"/>
          <a:ext cx="8171528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/>
            <a:t>Pl. Foglalkoztatási Követelményrendszer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/>
            <a:t>TÉR koncepció</a:t>
          </a:r>
          <a:endParaRPr lang="en-US" sz="1400" kern="1200" dirty="0"/>
        </a:p>
      </dsp:txBody>
      <dsp:txXfrm>
        <a:off x="0" y="1076016"/>
        <a:ext cx="8171528" cy="484380"/>
      </dsp:txXfrm>
    </dsp:sp>
    <dsp:sp modelId="{7A7F0D0D-F718-4E1C-B300-B2F852A06EFA}">
      <dsp:nvSpPr>
        <dsp:cNvPr id="0" name=""/>
        <dsp:cNvSpPr/>
      </dsp:nvSpPr>
      <dsp:spPr>
        <a:xfrm>
          <a:off x="0" y="1560396"/>
          <a:ext cx="8171528" cy="101088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AT kapcsolatrendszerének kialakítása, működtetése</a:t>
          </a:r>
          <a:endParaRPr lang="en-US" sz="1800" kern="1200" dirty="0"/>
        </a:p>
      </dsp:txBody>
      <dsp:txXfrm>
        <a:off x="49347" y="1609743"/>
        <a:ext cx="8072834" cy="912186"/>
      </dsp:txXfrm>
    </dsp:sp>
    <dsp:sp modelId="{681C1D22-F25E-4598-B035-1D3B15010E69}">
      <dsp:nvSpPr>
        <dsp:cNvPr id="0" name=""/>
        <dsp:cNvSpPr/>
      </dsp:nvSpPr>
      <dsp:spPr>
        <a:xfrm>
          <a:off x="0" y="2623116"/>
          <a:ext cx="8171528" cy="101088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Költségvetés elkészítése</a:t>
          </a:r>
          <a:endParaRPr lang="en-US" sz="1800" kern="1200" dirty="0"/>
        </a:p>
      </dsp:txBody>
      <dsp:txXfrm>
        <a:off x="49347" y="2672463"/>
        <a:ext cx="8072834" cy="912186"/>
      </dsp:txXfrm>
    </dsp:sp>
    <dsp:sp modelId="{3D4A54F0-655E-4EE3-8A31-C21FEEEC4A10}">
      <dsp:nvSpPr>
        <dsp:cNvPr id="0" name=""/>
        <dsp:cNvSpPr/>
      </dsp:nvSpPr>
      <dsp:spPr>
        <a:xfrm>
          <a:off x="0" y="3633996"/>
          <a:ext cx="8171528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4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/>
            <a:t>Működési keretek biztosítása (iroda, adminisztrátor részmunkaidőben)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/>
            <a:t>Dologi kiadások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 dirty="0"/>
            <a:t>Képzés, továbbképzés, konferencia</a:t>
          </a:r>
          <a:endParaRPr lang="en-US" sz="1400" kern="1200" dirty="0"/>
        </a:p>
      </dsp:txBody>
      <dsp:txXfrm>
        <a:off x="0" y="3633996"/>
        <a:ext cx="8171528" cy="96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583A-8A56-4DA1-B911-8B39F3C38975}" type="datetimeFigureOut">
              <a:rPr lang="hu-HU" smtClean="0"/>
              <a:t>2022.04.11.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56CE-F392-413E-A11B-171849849B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06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DDC4-169B-4510-8066-03742E5A3C97}" type="datetimeFigureOut">
              <a:rPr lang="hu-HU" smtClean="0"/>
              <a:t>2022.04.11.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67F8-6233-438A-9D2D-5710782B6F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1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181819"/>
            <a:ext cx="7670800" cy="2474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600" cap="all" baseline="0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3655949"/>
            <a:ext cx="7670800" cy="117468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07" y="552557"/>
            <a:ext cx="7711760" cy="768243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07" y="1443325"/>
            <a:ext cx="8549960" cy="475427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73907" y="6448084"/>
            <a:ext cx="990599" cy="228659"/>
          </a:xfrm>
        </p:spPr>
        <p:txBody>
          <a:bodyPr/>
          <a:lstStyle/>
          <a:p>
            <a:fld id="{24AA7FB5-A189-4902-BE0C-199AF8E2F42D}" type="datetime1">
              <a:rPr lang="hu-HU" smtClean="0"/>
              <a:t>2022.04.11.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7948" y="6448083"/>
            <a:ext cx="3859795" cy="22866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47BE-DFF2-4566-BFFD-F9F302BEB6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87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595765" y="2529473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30420" y="6136949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967542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143777" y="-21503"/>
            <a:ext cx="685800" cy="993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75" y="573891"/>
            <a:ext cx="7677157" cy="84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75" y="1680363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775" y="6460013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D8DF3F53-5AC0-45B4-BA09-20AEA656FCB9}" type="datetime1">
              <a:rPr lang="hu-HU" smtClean="0"/>
              <a:t>2022.04.11.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9103" y="646001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72271" y="-40944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/>
                </a:solidFill>
              </a:defRPr>
            </a:lvl1pPr>
          </a:lstStyle>
          <a:p>
            <a:fld id="{4E8547BE-DFF2-4566-BFFD-F9F302BEB6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1248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/>
  <p:txStyles>
    <p:titleStyle>
      <a:lvl1pPr algn="l" defTabSz="457207" rtl="0" eaLnBrk="1" latinLnBrk="0" hangingPunct="1">
        <a:spcBef>
          <a:spcPct val="0"/>
        </a:spcBef>
        <a:buNone/>
        <a:defRPr sz="40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6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4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400" b="0" i="0" kern="1200">
          <a:solidFill>
            <a:schemeClr val="bg1">
              <a:lumMod val="95000"/>
              <a:lumOff val="5000"/>
            </a:schemeClr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6216" y="1266958"/>
            <a:ext cx="2178093" cy="4528457"/>
          </a:xfrm>
        </p:spPr>
        <p:txBody>
          <a:bodyPr anchor="ctr">
            <a:normAutofit/>
          </a:bodyPr>
          <a:lstStyle/>
          <a:p>
            <a:pPr algn="r"/>
            <a:r>
              <a:rPr lang="hu-HU" dirty="0">
                <a:solidFill>
                  <a:schemeClr val="tx2"/>
                </a:solidFill>
              </a:rPr>
              <a:t>2022. Április 11.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90721" y="1266958"/>
            <a:ext cx="5106271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600" dirty="0"/>
              <a:t>PTE</a:t>
            </a:r>
            <a:br>
              <a:rPr lang="hu-HU" sz="3600" dirty="0"/>
            </a:br>
            <a:r>
              <a:rPr lang="hu-HU" sz="3600" dirty="0"/>
              <a:t>Alkalmazotti Tanács</a:t>
            </a:r>
            <a:br>
              <a:rPr lang="hu-HU" sz="3600" dirty="0"/>
            </a:br>
            <a:br>
              <a:rPr lang="hu-HU" sz="3600" dirty="0"/>
            </a:br>
            <a:r>
              <a:rPr lang="hu-HU" sz="3600" dirty="0"/>
              <a:t>Bemutatkozás</a:t>
            </a:r>
            <a:br>
              <a:rPr lang="hu-HU" sz="3600" dirty="0"/>
            </a:br>
            <a:br>
              <a:rPr lang="hu-HU" sz="3600" dirty="0"/>
            </a:br>
            <a:br>
              <a:rPr lang="hu-HU" sz="3600" dirty="0"/>
            </a:br>
            <a:r>
              <a:rPr lang="hu-H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8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27" y="342491"/>
            <a:ext cx="7341349" cy="101665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Az AT Munkaprogramja 2022. évre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25541"/>
              </p:ext>
            </p:extLst>
          </p:nvPr>
        </p:nvGraphicFramePr>
        <p:xfrm>
          <a:off x="486697" y="1894380"/>
          <a:ext cx="8171528" cy="466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79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4128" y="623571"/>
            <a:ext cx="7695743" cy="3523885"/>
          </a:xfrm>
        </p:spPr>
        <p:txBody>
          <a:bodyPr>
            <a:normAutofit/>
          </a:bodyPr>
          <a:lstStyle/>
          <a:p>
            <a:pPr algn="ctr"/>
            <a:r>
              <a:rPr lang="hu-HU" sz="700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3947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Az Alkalmazotti Tanács tagjai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20562"/>
              </p:ext>
            </p:extLst>
          </p:nvPr>
        </p:nvGraphicFramePr>
        <p:xfrm>
          <a:off x="486697" y="1692684"/>
          <a:ext cx="8171528" cy="486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68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" y="1063415"/>
            <a:ext cx="8607104" cy="58250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Az Alkalmazotti Tanács megalakulása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99638"/>
              </p:ext>
            </p:extLst>
          </p:nvPr>
        </p:nvGraphicFramePr>
        <p:xfrm>
          <a:off x="486697" y="1963152"/>
          <a:ext cx="8171528" cy="459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40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Az Alkalmazotti Tanács működése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6862"/>
              </p:ext>
            </p:extLst>
          </p:nvPr>
        </p:nvGraphicFramePr>
        <p:xfrm>
          <a:off x="486697" y="2042736"/>
          <a:ext cx="8171528" cy="431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13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1" y="1447799"/>
            <a:ext cx="2331469" cy="1444752"/>
          </a:xfrm>
        </p:spPr>
        <p:txBody>
          <a:bodyPr anchor="b">
            <a:normAutofit/>
          </a:bodyPr>
          <a:lstStyle/>
          <a:p>
            <a:r>
              <a:rPr lang="hu-HU" sz="2400">
                <a:solidFill>
                  <a:srgbClr val="EBEBEB"/>
                </a:solidFill>
              </a:rPr>
              <a:t>Érdekvédelem vs. részvétel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703491" y="417491"/>
            <a:ext cx="6858001" cy="6023018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545E59-4992-4F6B-9A9B-CD38CCA6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91" y="3072385"/>
            <a:ext cx="2331043" cy="2947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hu-HU" sz="120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hu-HU" sz="1200">
              <a:solidFill>
                <a:srgbClr val="FFFFFF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 smtClean="0"/>
              <a:pPr algn="r">
                <a:spcAft>
                  <a:spcPts val="600"/>
                </a:spcAft>
              </a:pPr>
              <a:t>2022.04.11.</a:t>
            </a:fld>
            <a:endParaRPr lang="hu-HU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E318217C-8C73-4FD2-BB72-E5735AD8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88974"/>
              </p:ext>
            </p:extLst>
          </p:nvPr>
        </p:nvGraphicFramePr>
        <p:xfrm>
          <a:off x="3527408" y="1291905"/>
          <a:ext cx="5222309" cy="4865053"/>
        </p:xfrm>
        <a:graphic>
          <a:graphicData uri="http://schemas.openxmlformats.org/drawingml/2006/table">
            <a:tbl>
              <a:tblPr firstRow="1" firstCol="1" bandRow="1"/>
              <a:tblGrid>
                <a:gridCol w="977382">
                  <a:extLst>
                    <a:ext uri="{9D8B030D-6E8A-4147-A177-3AD203B41FA5}">
                      <a16:colId xmlns:a16="http://schemas.microsoft.com/office/drawing/2014/main" val="1865165620"/>
                    </a:ext>
                  </a:extLst>
                </a:gridCol>
                <a:gridCol w="2042360">
                  <a:extLst>
                    <a:ext uri="{9D8B030D-6E8A-4147-A177-3AD203B41FA5}">
                      <a16:colId xmlns:a16="http://schemas.microsoft.com/office/drawing/2014/main" val="210587893"/>
                    </a:ext>
                  </a:extLst>
                </a:gridCol>
                <a:gridCol w="2202567">
                  <a:extLst>
                    <a:ext uri="{9D8B030D-6E8A-4147-A177-3AD203B41FA5}">
                      <a16:colId xmlns:a16="http://schemas.microsoft.com/office/drawing/2014/main" val="1846370572"/>
                    </a:ext>
                  </a:extLst>
                </a:gridCol>
              </a:tblGrid>
              <a:tr h="1546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Szakszervezeti érdekvédelem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Dolgozói részvétel (ÜT)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86222"/>
                  </a:ext>
                </a:extLst>
              </a:tr>
              <a:tr h="817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Célja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munkáltatóval folytatott alku során megkötött kollektív szerződéssel, a munkavállalók alkalmazási feltételeinek szabályozása.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dolgozói érdekek következetes képviseletével felelősségteljes közre­működést jelent az Egyetem hosszú távú, piacképes működésének fenntartásában.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861467"/>
                  </a:ext>
                </a:extLst>
              </a:tr>
              <a:tr h="817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tevékenység szintjei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Önálló jogi személyiségű, Egyetemen kívüli szervezetként átfogja képviselt szakmát.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üzemi tanács tevékenysége csak az Egyetemen belül értelmezhető.</a:t>
                      </a: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Szigorúan az Egyetem munkavállalói által választott tagok, egyetemi struktúrán belüli testülete.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413524"/>
                  </a:ext>
                </a:extLst>
              </a:tr>
              <a:tr h="1148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tevékenység tartalma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szakszervezet a teljes tagságát, az ő érdekérvényesítésükön keresztül egy ágazat, szakma munkavállalóit kívánja jobb munkaerő-piaci pozícióba juttatni, nem csak egy-egy munkáltató munkavállalóit. 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Egyetemben gondolkodik, feladata a részvétel a közvetlen és tágabb értelmű működési folyamatokat, a foglalkoztatást, a munka körülményeit, feltételeit, valamint a közösen megtermelt javak elosztását befolyásoló döntésekben.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925770"/>
                  </a:ext>
                </a:extLst>
              </a:tr>
              <a:tr h="1926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Feladata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Kollektív szerződés megkötése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munkaviszonyra vonatkozó szabályok érvényesülésének ellenőrzése.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egyetemi döntésekben gyakorolja a munkavállalók </a:t>
                      </a:r>
                      <a:r>
                        <a:rPr lang="hu-H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participációs</a:t>
                      </a: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jogait az üzemi tanács.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tervek megvalósulásának fontos tényezője a végrehajtásban részt vevő munkavállalók magatartása, viszonya a döntéshez. Ebben tud igazán komoly segítséget nyújtani az üzemi tanács, amely egyfajta információs csatorna, kapocs a munkavállalók és a munkáltató között.</a:t>
                      </a:r>
                    </a:p>
                  </a:txBody>
                  <a:tcPr marL="54876" marR="5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4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3" y="136073"/>
            <a:ext cx="7856013" cy="14478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AT jogai és kötelezettségei az Mt. alapján, általános követelmények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872102"/>
              </p:ext>
            </p:extLst>
          </p:nvPr>
        </p:nvGraphicFramePr>
        <p:xfrm>
          <a:off x="486697" y="2286162"/>
          <a:ext cx="8171528" cy="392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64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Az AT jogosítványai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590726"/>
              </p:ext>
            </p:extLst>
          </p:nvPr>
        </p:nvGraphicFramePr>
        <p:xfrm>
          <a:off x="486697" y="1762068"/>
          <a:ext cx="8171528" cy="480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05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Az AT kötelezettsége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46309"/>
              </p:ext>
            </p:extLst>
          </p:nvPr>
        </p:nvGraphicFramePr>
        <p:xfrm>
          <a:off x="486697" y="2286162"/>
          <a:ext cx="8171528" cy="427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46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98E2001-02E4-495B-ADB7-4B9AEF5E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327431"/>
            <a:ext cx="7499622" cy="101665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EBEBEB"/>
                </a:solidFill>
              </a:rPr>
              <a:t>Az AT Munkaprogramja 2022. évre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DCFCEA-AAD2-444A-865D-6E15FC37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8547BE-DFF2-4566-BFFD-F9F302BEB60B}" type="slidenum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345131-73F6-4979-BCD8-D5952332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551" y="6355080"/>
            <a:ext cx="1717674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4AA7FB5-A189-4902-BE0C-199AF8E2F42D}" type="datetime1">
              <a:rPr lang="hu-HU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2022.04.11.</a:t>
            </a:fld>
            <a:endParaRPr lang="hu-HU">
              <a:solidFill>
                <a:schemeClr val="accent1"/>
              </a:solidFill>
            </a:endParaRPr>
          </a:p>
        </p:txBody>
      </p:sp>
      <p:graphicFrame>
        <p:nvGraphicFramePr>
          <p:cNvPr id="25" name="Tartalom helye 2">
            <a:extLst>
              <a:ext uri="{FF2B5EF4-FFF2-40B4-BE49-F238E27FC236}">
                <a16:creationId xmlns:a16="http://schemas.microsoft.com/office/drawing/2014/main" id="{4A97D6BD-D26A-E47A-339F-A4B9C38F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54759"/>
              </p:ext>
            </p:extLst>
          </p:nvPr>
        </p:nvGraphicFramePr>
        <p:xfrm>
          <a:off x="486697" y="2042736"/>
          <a:ext cx="8171528" cy="451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61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28. egyéni sém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C4E8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3239</TotalTime>
  <Words>799</Words>
  <Application>Microsoft Office PowerPoint</Application>
  <PresentationFormat>Diavetítés a képernyőre (4:3 oldalarány)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Wingdings</vt:lpstr>
      <vt:lpstr>Wingdings 3</vt:lpstr>
      <vt:lpstr>Ion</vt:lpstr>
      <vt:lpstr>PTE Alkalmazotti Tanács  Bemutatkozás    </vt:lpstr>
      <vt:lpstr>Az Alkalmazotti Tanács tagjai</vt:lpstr>
      <vt:lpstr>Az Alkalmazotti Tanács megalakulása</vt:lpstr>
      <vt:lpstr>Az Alkalmazotti Tanács működése</vt:lpstr>
      <vt:lpstr>Érdekvédelem vs. részvétel</vt:lpstr>
      <vt:lpstr>AT jogai és kötelezettségei az Mt. alapján, általános követelmények</vt:lpstr>
      <vt:lpstr>Az AT jogosítványai</vt:lpstr>
      <vt:lpstr>Az AT kötelezettsége</vt:lpstr>
      <vt:lpstr>Az AT Munkaprogramja 2022. évre</vt:lpstr>
      <vt:lpstr>Az AT Munkaprogramja 2022. évre</vt:lpstr>
      <vt:lpstr>Köszönöm a figyelmet!</vt:lpstr>
    </vt:vector>
  </TitlesOfParts>
  <Company>IIG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Somlói Renátó</dc:creator>
  <cp:lastModifiedBy>Saághy Andrea Dr.</cp:lastModifiedBy>
  <cp:revision>316</cp:revision>
  <cp:lastPrinted>2022-04-05T08:07:31Z</cp:lastPrinted>
  <dcterms:created xsi:type="dcterms:W3CDTF">2017-05-11T13:21:27Z</dcterms:created>
  <dcterms:modified xsi:type="dcterms:W3CDTF">2022-04-11T06:29:49Z</dcterms:modified>
</cp:coreProperties>
</file>